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188.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8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189.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8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7" r:id="rId4"/>
    <p:sldMasterId id="2147483838" r:id="rId5"/>
    <p:sldMasterId id="214748383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Montserrat SemiBold"/>
      <p:regular r:id="rId26"/>
      <p:bold r:id="rId27"/>
      <p:italic r:id="rId28"/>
      <p:boldItalic r:id="rId29"/>
    </p:embeddedFont>
    <p:embeddedFont>
      <p:font typeface="Montserrat"/>
      <p:regular r:id="rId30"/>
      <p:bold r:id="rId31"/>
      <p:italic r:id="rId32"/>
      <p:boldItalic r:id="rId33"/>
    </p:embeddedFont>
    <p:embeddedFont>
      <p:font typeface="Montserrat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fntdata"/><Relationship Id="rId30" Type="http://schemas.openxmlformats.org/officeDocument/2006/relationships/font" Target="fonts/Montserrat-regular.fntdata"/><Relationship Id="rId33" Type="http://schemas.openxmlformats.org/officeDocument/2006/relationships/font" Target="fonts/Montserrat-boldItalic.fntdata"/><Relationship Id="rId32" Type="http://schemas.openxmlformats.org/officeDocument/2006/relationships/font" Target="fonts/Montserrat-italic.fntdata"/><Relationship Id="rId35" Type="http://schemas.openxmlformats.org/officeDocument/2006/relationships/font" Target="fonts/MontserratMedium-bold.fntdata"/><Relationship Id="rId34" Type="http://schemas.openxmlformats.org/officeDocument/2006/relationships/font" Target="fonts/MontserratMedium-regular.fntdata"/><Relationship Id="rId37" Type="http://schemas.openxmlformats.org/officeDocument/2006/relationships/font" Target="fonts/MontserratMedium-boldItalic.fntdata"/><Relationship Id="rId36" Type="http://schemas.openxmlformats.org/officeDocument/2006/relationships/font" Target="fonts/MontserratMedium-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MontserratSemiBold-regular.fntdata"/><Relationship Id="rId25" Type="http://schemas.openxmlformats.org/officeDocument/2006/relationships/slide" Target="slides/slide18.xml"/><Relationship Id="rId28" Type="http://schemas.openxmlformats.org/officeDocument/2006/relationships/font" Target="fonts/MontserratSemiBold-italic.fntdata"/><Relationship Id="rId27" Type="http://schemas.openxmlformats.org/officeDocument/2006/relationships/font" Target="fonts/MontserratSemiBold-bold.fntdata"/><Relationship Id="rId29" Type="http://schemas.openxmlformats.org/officeDocument/2006/relationships/font" Target="fonts/MontserratSemiBol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7bbb66d69d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7bbb66d69d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everyone. Today, we're embarking on an exploration into the transformative power of AI in the realm of DevOps. As we delve into this journey, we'll uncover how AI is not merely an adjunct to our current processes but a fundamental force reshaping the landscape of software development and operations. Our focus will be on understanding AI's role as a catalyst that propels us toward enhanced efficiency, speed, and strength in our DevOps practices, truly embodying the notion of making us better, faster, and stronger. The convergence of AI with DevOps marks a pivotal evolution in our ability to deliver software with unprecedented velocity, accuracy, and innovation.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6d0445d93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6d0445d93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 the realm of DevOps, AI emerges not merely as a catalyst but as a transformative force, propelling operations into a new era of efficiency and intelligence. The adoption of AI-driven tools like Jenkins, GitLab, GitHub Copilot, and others are revolutionizing the way we approach software development and deployment.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Tools and Innovations: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Jenkins &amp; GitLab</a:t>
            </a:r>
            <a:r>
              <a:rPr lang="en">
                <a:solidFill>
                  <a:schemeClr val="dk1"/>
                </a:solidFill>
              </a:rPr>
              <a:t>: These CI/CD platforms are evolving with AI functionalities to predict failures and automate pipeline optimizations, setting a precedent for intelligent automation in continuous integration and deployment.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GitHub Copilot</a:t>
            </a:r>
            <a:r>
              <a:rPr lang="en">
                <a:solidFill>
                  <a:schemeClr val="dk1"/>
                </a:solidFill>
              </a:rPr>
              <a:t>: Powered by OpenAI, it acts as an AI pair programmer, suggesting code snippets and functions to streamline development workflows.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CodeRabbit.ai</a:t>
            </a:r>
            <a:r>
              <a:rPr lang="en">
                <a:solidFill>
                  <a:schemeClr val="dk1"/>
                </a:solidFill>
              </a:rPr>
              <a:t>: Enhances code review processes with AI-powered insights, improving code quality and developer productivity by identifying potential issues and optimization opportunities early in the development cycle.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JFrog Artifactory &amp; Xray</a:t>
            </a:r>
            <a:r>
              <a:rPr lang="en">
                <a:solidFill>
                  <a:schemeClr val="dk1"/>
                </a:solidFill>
              </a:rPr>
              <a:t>: Utilize AI for artifact management and security scanning, ensuring safe, efficient handling of binaries and dependencies, and enhancing vulnerability detection.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Trends: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shift towards 'Intelligent DevOps' signifies a broader adoption of predictive analytics and AI across development platforms, aiming to predict issues, personalize development experiences, and automate routine tasks.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Real-World Applications and Benefits: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Netflix</a:t>
            </a:r>
            <a:r>
              <a:rPr lang="en">
                <a:solidFill>
                  <a:schemeClr val="dk1"/>
                </a:solidFill>
              </a:rPr>
              <a:t>: Implements AI for optimizing content delivery networks and enhancing recommendation algorithms, leading to significant improvements in user engagement and operational efficiency.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Google</a:t>
            </a:r>
            <a:r>
              <a:rPr lang="en">
                <a:solidFill>
                  <a:schemeClr val="dk1"/>
                </a:solidFill>
              </a:rPr>
              <a:t>: Applies AI in predictive maintenance to preemptively address data center issues, reducing downtime and operational costs.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IBM</a:t>
            </a:r>
            <a:r>
              <a:rPr lang="en">
                <a:solidFill>
                  <a:schemeClr val="dk1"/>
                </a:solidFill>
              </a:rPr>
              <a:t>: Leverages AI for automating software testing processes, thereby accelerating development cycles and elevating software quality.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Spotify</a:t>
            </a:r>
            <a:r>
              <a:rPr lang="en">
                <a:solidFill>
                  <a:schemeClr val="dk1"/>
                </a:solidFill>
              </a:rPr>
              <a:t>: Uses AI to drive feature development and personalize user experiences, optimizing music recommendations and enhancing user satisfaction.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Salesforce</a:t>
            </a:r>
            <a:r>
              <a:rPr lang="en">
                <a:solidFill>
                  <a:schemeClr val="dk1"/>
                </a:solidFill>
              </a:rPr>
              <a:t>: Integrates AI into its development process for smarter customer relationship management solutions, automating tasks and providing predictive insights to serve customers better.</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Benefits: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These AI-enhanced tools and practices result in considerable reductions in manual overhead, enabling faster time-to-market, superior code quality, and agile responses to market demands.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Companies leveraging AI in DevOps report significant cost savings, improved operational efficiencies, and heightened software quality, underscoring the value AI brings to software development and operations.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By integrating AI into DevOps, organizations are not only boosting productivity but are also paving the way for more robust, innovative software solutions that cater to the dynamic needs of users and industries.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6d0445d93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6d0445d93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AI's integration into testing and security is reshaping traditional methods into proactive, intelligence-driven processes. Tools like Snyk, Aqua Security Trivy, and Checkmarx stand at the forefront, offering sophisticated solutions that seamlessly integrate into DevOps workflows, elevating the security and efficiency of development pipelines. Through the power of AI, these tools are setting new standards in vulnerability detection and automated testing, showcasing the pivotal role AI plays in enhancing the security posture and testing processes within DevOps.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Tools: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Snyk</a:t>
            </a:r>
            <a:r>
              <a:rPr lang="en">
                <a:solidFill>
                  <a:schemeClr val="dk1"/>
                </a:solidFill>
              </a:rPr>
              <a:t>: Harnesses machine learning to seamlessly identify and prioritize vulnerabilities in dependencies, ensuring security is an integral part of the DevOps workflow.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Aqua Security Trivy</a:t>
            </a:r>
            <a:r>
              <a:rPr lang="en">
                <a:solidFill>
                  <a:schemeClr val="dk1"/>
                </a:solidFill>
              </a:rPr>
              <a:t>: Provides comprehensive security scanning with AI-enhanced capabilities, enabling robust vulnerability detection in containers, infrastructure as code (IaC), and more.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Checkmarx</a:t>
            </a:r>
            <a:r>
              <a:rPr lang="en">
                <a:solidFill>
                  <a:schemeClr val="dk1"/>
                </a:solidFill>
              </a:rPr>
              <a:t>: Leverages AI to conduct static and dynamic code analysis, pinpointing security vulnerabilities and coding flaws with unprecedented accuracy and efficiency.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Trends: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Integration of AI in Security Tools</a:t>
            </a:r>
            <a:r>
              <a:rPr lang="en">
                <a:solidFill>
                  <a:schemeClr val="dk1"/>
                </a:solidFill>
              </a:rPr>
              <a:t>: Observing a surge in AI and machine learning technologies being embedded within security tools, revolutionizing how vulnerabilities are predicted, identified, and mitigated.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AI-Driven Automated Testing</a:t>
            </a:r>
            <a:r>
              <a:rPr lang="en">
                <a:solidFill>
                  <a:schemeClr val="dk1"/>
                </a:solidFill>
              </a:rPr>
              <a:t>: The shift towards leveraging AI for automating test case generation and execution, enhancing test coverage and efficiency, reflects the growing reliance on AI within DevOps practices.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Benefits: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Enhanced Security Posture</a:t>
            </a:r>
            <a:r>
              <a:rPr lang="en">
                <a:solidFill>
                  <a:schemeClr val="dk1"/>
                </a:solidFill>
              </a:rPr>
              <a:t>: AI-enabled tools provide proactive detection and remediation capabilities, significantly diminishing the risk of security breaches and vulnerabilities.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Improved Testing Efficiency</a:t>
            </a:r>
            <a:r>
              <a:rPr lang="en">
                <a:solidFill>
                  <a:schemeClr val="dk1"/>
                </a:solidFill>
              </a:rPr>
              <a:t>: The automation of test generation and execution, facilitated by AI, accelerates the testing process, enabling more frequent and reliable releases.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Increased Accuracy in Vulnerability Detection</a:t>
            </a:r>
            <a:r>
              <a:rPr lang="en">
                <a:solidFill>
                  <a:schemeClr val="dk1"/>
                </a:solidFill>
              </a:rPr>
              <a:t>: The application of AI in analyzing vast datasets improves the accuracy of identifying vulnerabilities and defects, minimizing false positives and allowing teams to focus on genuine security concerns.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In essence, the integration of AI into testing and security within DevOps is not just enhancing existing protocols but is actively redefining them, offering a more resilient, efficient, and secure framework for modern software development.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6d0445d93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6d0445d93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we explore the critical role of AI in DevOps, focusing on monitoring and anomaly detection, the innovative capabilities of leading platforms stand out prominently: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Tools: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Datadog</a:t>
            </a:r>
            <a:r>
              <a:rPr lang="en">
                <a:solidFill>
                  <a:schemeClr val="dk1"/>
                </a:solidFill>
              </a:rPr>
              <a:t>: Employs AI for comprehensive monitoring across applications, networks, and infrastructure, facilitating anomaly detection and predictive analytics.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Relic</a:t>
            </a:r>
            <a:r>
              <a:rPr lang="en">
                <a:solidFill>
                  <a:schemeClr val="dk1"/>
                </a:solidFill>
              </a:rPr>
              <a:t>: Delivers AI-powered insights for application performance monitoring, enabling teams to proactively address issues before they escalate.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Splunk</a:t>
            </a:r>
            <a:r>
              <a:rPr lang="en">
                <a:solidFill>
                  <a:schemeClr val="dk1"/>
                </a:solidFill>
              </a:rPr>
              <a:t>: Leverages machine learning to provide operational intelligence, significantly improving anomaly detection, prediction, and prevention.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Trends: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AI-Driven Anomaly Detection</a:t>
            </a:r>
            <a:r>
              <a:rPr lang="en">
                <a:solidFill>
                  <a:schemeClr val="dk1"/>
                </a:solidFill>
              </a:rPr>
              <a:t>: There's a growing trend towards utilizing AI for real-time identification and alerting of irregular patterns, drastically minimizing downtime and improving system reliability.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Predictive Operational Insights</a:t>
            </a:r>
            <a:r>
              <a:rPr lang="en">
                <a:solidFill>
                  <a:schemeClr val="dk1"/>
                </a:solidFill>
              </a:rPr>
              <a:t>: AI is increasingly used to anticipate system issues, allowing for proactive maintenance and system optimization, leading to more resilient and efficient operations.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Benefits: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Proactive Issue Resolution</a:t>
            </a:r>
            <a:r>
              <a:rPr lang="en">
                <a:solidFill>
                  <a:schemeClr val="dk1"/>
                </a:solidFill>
              </a:rPr>
              <a:t>: AI-powered monitoring tools proactively identify and resolve problems, ensuring uninterrupted operations and enhancing user experience.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Enhanced System Reliability</a:t>
            </a:r>
            <a:r>
              <a:rPr lang="en">
                <a:solidFill>
                  <a:schemeClr val="dk1"/>
                </a:solidFill>
              </a:rPr>
              <a:t>: Continuous AI-driven analysis and monitoring bolster system performance, significantly reducing the likelihood of outages and errors.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Operational Cost Savings</a:t>
            </a:r>
            <a:r>
              <a:rPr lang="en">
                <a:solidFill>
                  <a:schemeClr val="dk1"/>
                </a:solidFill>
              </a:rPr>
              <a:t>: The predictive capabilities of AI in monitoring and anomaly detection enable organizations to avoid costly downtimes and reduce the need for manual troubleshooting, resulting in substantial operational cost savings.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6d0445d93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6d0445d93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As we look towards the future, the integration of AI into DevOps, especially through advanced monitoring and anomaly detection, paves the way for a more sophisticated approach to AI operations. The principles we've applied in monitoring and anomaly detection are foundational, setting the stage for the evolution of MLOps and LLM Ops. These emerging disciplines underscore the need for specialized practices to manage the complexities of machine learning and large language models, highlighting the ongoing journey of AI in enhancing DevOps practices. As we explore these future directions, it's clear that AI will continue to be a pivotal force in driving innovation, efficiency, and resilience in DevOps.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6d0445d93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6d0445d93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MLOps, or Machine Learning Operations, crystallizes at the convergence of machine learning and DevOps, heralding a future where AI-driven applications transition seamlessly from development to deployment. This discipline, essential for the lifecycle management of ML models, ensures not just deployment, but also the continuous evolution, monitoring, and governance of models in production settings.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MLOps Defined</a:t>
            </a:r>
            <a:r>
              <a:rPr lang="en">
                <a:solidFill>
                  <a:schemeClr val="dk1"/>
                </a:solidFill>
              </a:rPr>
              <a:t>: At its core, MLOps is about streamlining and automating the machine learning models' journey to production. It's a collaborative effort involving data scientists, DevOps engineers, and IT, aiming to enhance the creation, quality, and maintenance of AI solutions.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Why MLOps?</a:t>
            </a:r>
            <a:r>
              <a:rPr lang="en">
                <a:solidFill>
                  <a:schemeClr val="dk1"/>
                </a:solidFill>
              </a:rPr>
              <a:t>: The lifecycle of machine learning projects is fraught with complexity—spanning data preparation, model training, deployment, and monitoring. MLOps introduces the operational rigor needed to synchronize these components effectively, facilitating smoother hand-offs across teams and ensuring the models’ reliability and scalability.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Benefits of MLOps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Efficiency and Speed</a:t>
            </a:r>
            <a:r>
              <a:rPr lang="en">
                <a:solidFill>
                  <a:schemeClr val="dk1"/>
                </a:solidFill>
              </a:rPr>
              <a:t>: Accelerates the pace of model development and deployment, enabling faster iterations and innovations.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Scalability</a:t>
            </a:r>
            <a:r>
              <a:rPr lang="en">
                <a:solidFill>
                  <a:schemeClr val="dk1"/>
                </a:solidFill>
              </a:rPr>
              <a:t>: Facilitates the management and monitoring of vast model portfolios, ensuring consistent performance and governance.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Risk Reduction</a:t>
            </a:r>
            <a:r>
              <a:rPr lang="en">
                <a:solidFill>
                  <a:schemeClr val="dk1"/>
                </a:solidFill>
              </a:rPr>
              <a:t>: Enhances regulatory compliance and model accuracy through continuous monitoring and adaptation to data drift.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MLOps vs. DevOps</a:t>
            </a:r>
            <a:r>
              <a:rPr lang="en">
                <a:solidFill>
                  <a:schemeClr val="dk1"/>
                </a:solidFill>
              </a:rPr>
              <a:t>: While drawing from DevOps' principles, MLOps tailors these for the unique challenges of machine learning projects, emphasizing continuous improvement and integration of models rather than software applications alone.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LLMOps Consideration</a:t>
            </a:r>
            <a:r>
              <a:rPr lang="en">
                <a:solidFill>
                  <a:schemeClr val="dk1"/>
                </a:solidFill>
              </a:rPr>
              <a:t>: Training LLMs, such as Dolly, introduces specific nuances, including the need for specialized computational resources (GPUs), the application of transfer learning, the importance of human feedback, and hyperparameter tuning focused on efficiency and computational optimization.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Components of MLOps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From exploratory data analysis (EDA) and data prep to model training, review, and governance, MLOps covers the entire ML lifecycle.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emphasizes reproducibility, collaboration, and automated retraining to adapt to new data and evolving project requirements.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MLOps Platforms</a:t>
            </a:r>
            <a:r>
              <a:rPr lang="en">
                <a:solidFill>
                  <a:schemeClr val="dk1"/>
                </a:solidFill>
              </a:rPr>
              <a:t>: Serve as collaborative environments for iterative data exploration and model management, automating the synchronization of the ML lifecycle and enhancing team co-working capabilities.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In sum, MLOps is not merely a set of practices but a foundational framework that enables AI and machine learning to thrive within the fast-paced, quality-focused world of DevOps. As we navigate towards the future, MLOps stands as a testament to the evolving relationship between AI and operational excellence, ensuring machine learning projects are not only innovative but also robust, scalable, and aligned with organizational goals.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6d0445d93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6d0445d93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 emergence of LLMOps alongside MLOps marks a transformative step in operationalizing AI, particularly with the deployment and management of Large Language Models (LLMs) such as GPT. LLMOps not only confronts the unique challenges posed by the complexity and scale of LLMs but also seizes the opportunities they offer for innovation across a spectrum of applications.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Deployment Decisions: Build vs. Buy vs. Open Source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Custom Models</a:t>
            </a:r>
            <a:r>
              <a:rPr lang="en">
                <a:solidFill>
                  <a:schemeClr val="dk1"/>
                </a:solidFill>
              </a:rPr>
              <a:t>: Building an LLM from scratch affords full control over data privacy and model specifications, potentially offering competitive advantages through bespoke features and optimized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Commercial Models</a:t>
            </a:r>
            <a:r>
              <a:rPr lang="en">
                <a:solidFill>
                  <a:schemeClr val="dk1"/>
                </a:solidFill>
              </a:rPr>
              <a:t>: Leveraging models like GPT-4 can significantly reduce upfront costs and technical barriers, facilitating rapid prototyping and deployment.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Open Source Models</a:t>
            </a:r>
            <a:r>
              <a:rPr lang="en">
                <a:solidFill>
                  <a:schemeClr val="dk1"/>
                </a:solidFill>
              </a:rPr>
              <a:t>: Open source LLMs, such as Alpaca and LLaMa, provide a middle ground, offering powerful capabilities with greater flexibility over deployment and customization.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Optimizing LLM Performance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Prompt Engineering</a:t>
            </a:r>
            <a:r>
              <a:rPr lang="en">
                <a:solidFill>
                  <a:schemeClr val="dk1"/>
                </a:solidFill>
              </a:rPr>
              <a:t>: A critical step in deploying LLMs, where the craft of creating effective prompts can significantly influence model performance and output quality.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Fine Tuning</a:t>
            </a:r>
            <a:r>
              <a:rPr lang="en">
                <a:solidFill>
                  <a:schemeClr val="dk1"/>
                </a:solidFill>
              </a:rPr>
              <a:t>: Adapting a model to specific tasks or domains by training on a targeted dataset, enhancing its responsiveness to particular use cases.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Context Retrieval</a:t>
            </a:r>
            <a:r>
              <a:rPr lang="en">
                <a:solidFill>
                  <a:schemeClr val="dk1"/>
                </a:solidFill>
              </a:rPr>
              <a:t>: Enhancing LLM responses by supplementing model input with relevant external context, thereby improving accuracy and relevance.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Operational Considerations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Latency and Cost</a:t>
            </a:r>
            <a:r>
              <a:rPr lang="en">
                <a:solidFill>
                  <a:schemeClr val="dk1"/>
                </a:solidFill>
              </a:rPr>
              <a:t>: Assessing the trade-offs between response times and operational expenses, with choices around hardware and model size impacting both.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Resource Management</a:t>
            </a:r>
            <a:r>
              <a:rPr lang="en">
                <a:solidFill>
                  <a:schemeClr val="dk1"/>
                </a:solidFill>
              </a:rPr>
              <a:t>: Strategies for hosting, managing, and optimizing the computational resources required for LLM deployment.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Security and Privacy</a:t>
            </a:r>
            <a:r>
              <a:rPr lang="en">
                <a:solidFill>
                  <a:schemeClr val="dk1"/>
                </a:solidFill>
              </a:rPr>
              <a:t>: Ensuring data protection and compliance with regulatory requirements throughout the model's lifecycle.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Post-Launch Strategies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Continuous monitoring of model performance and resource utilization is vital for maintaining efficiency and addressing any emerging challenges or opportunities for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Engagement with open source and commercial developments in the LLM space can provide ongoing insights and opportunities for enhancement.</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LLMOps embodies a comprehensive approach to harnessing the power of LLMs within DevOps, emphasizing not just the technical deployment but also the ethical, operational, and strategic dimensions of using such advanced AI tools. As we advance, the integration of LLMs into our technological toolkit demands a nuanced understanding of their capabilities, limitations, and impact on the broader ecosystem.</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c8a07b40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c8a07b40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As we draw this exploration to a close, reflecting on the journey from the integration of AI and DevOps to the cutting-edge realms of ML Ops and LLM Ops, it's clear we stand at a transformative juncture in technology. These discussions illuminate not just the potential of artificial intelligence to revolutionize how we develop, deploy, and manage software, but also the evolving challenges and responsibilities that come with it.</a:t>
            </a:r>
            <a:endParaRPr/>
          </a:p>
          <a:p>
            <a:pPr indent="0" lvl="0" marL="0" rtl="0" algn="l">
              <a:lnSpc>
                <a:spcPct val="115000"/>
              </a:lnSpc>
              <a:spcBef>
                <a:spcPts val="1200"/>
              </a:spcBef>
              <a:spcAft>
                <a:spcPts val="0"/>
              </a:spcAft>
              <a:buClr>
                <a:schemeClr val="dk1"/>
              </a:buClr>
              <a:buSzPts val="1100"/>
              <a:buFont typeface="Arial"/>
              <a:buNone/>
            </a:pPr>
            <a:r>
              <a:rPr lang="en"/>
              <a:t>We've ventured through the synergies between AI and DevOps, witnessing how they streamline operations, enhance collaboration, and push the boundaries of innovation. The introduction of ML Ops and LLM Ops has opened our eyes to the specialized disciplines emerging to navigate the complexities of machine learning and large language models in production environments.</a:t>
            </a:r>
            <a:endParaRPr/>
          </a:p>
          <a:p>
            <a:pPr indent="0" lvl="0" marL="0" rtl="0" algn="l">
              <a:lnSpc>
                <a:spcPct val="115000"/>
              </a:lnSpc>
              <a:spcBef>
                <a:spcPts val="1200"/>
              </a:spcBef>
              <a:spcAft>
                <a:spcPts val="0"/>
              </a:spcAft>
              <a:buClr>
                <a:schemeClr val="dk1"/>
              </a:buClr>
              <a:buSzPts val="1100"/>
              <a:buFont typeface="Arial"/>
              <a:buNone/>
            </a:pPr>
            <a:r>
              <a:rPr lang="en"/>
              <a:t>As we look to the future, the landscape of technology is ripe with opportunity and challenge. The principles of DevOps, enriched by AI, offer a blueprint for progress, emphasizing agility, efficiency, and continuous improvement. Yet, as we advance, it's imperative that we navigate this terrain with a keen sense of responsibility—toward not only the integrity and reliability of our systems but also the ethical implications of the technologies we deploy.</a:t>
            </a:r>
            <a:endParaRPr/>
          </a:p>
          <a:p>
            <a:pPr indent="0" lvl="0" marL="0" rtl="0" algn="l">
              <a:lnSpc>
                <a:spcPct val="115000"/>
              </a:lnSpc>
              <a:spcBef>
                <a:spcPts val="1200"/>
              </a:spcBef>
              <a:spcAft>
                <a:spcPts val="0"/>
              </a:spcAft>
              <a:buNone/>
            </a:pPr>
            <a:r>
              <a:rPr lang="en"/>
              <a:t>In closing, let's embrace this era of technological advancement with enthusiasm and caution, striving to leverage AI and DevOps not just for operational excellence but also as a force for good. May the insights from today inspire you to pioneer solutions that not only elevate your organization but also contribute positively to the sectors that touch our lives daily.</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6d0445d93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6d0445d93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Thank you for joining in this exploration.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4264f0c3d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4264f0c3d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7bbb66d69d_0_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7bbb66d69d_0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agenda is structured around a comprehensive exploration of AI's impact across the board, beginning with its broad influence on the workforce. We'll then zoom into the specific intersections where AI meets DevOps, highlighting how it enriches culture, supports operations, enhances testing and security, and redefines monitoring and anomaly detection. Our journey will culminate in a forward-looking discussion on the future trajectory of AI within DevOps, encouraging us to think about the potential integrations in our own practices. This structured exploration is designed to equip us with a deep understanding of AI's transformative potential, guiding us toward leveraging these advancements to redefine the standards of efficiency and innovation in our 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6d0445d93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6d0445d9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Today, we're peeling back the layers of AI, not as a sudden marvel but as a rich, evolving journey. AI's tale begins not in recent years but stretches back to the 20th century, growing from basic symbolic AI to today's sophisticated algorithms.</a:t>
            </a:r>
            <a:br>
              <a:rPr lang="en">
                <a:solidFill>
                  <a:schemeClr val="dk1"/>
                </a:solidFill>
              </a:rPr>
            </a:br>
            <a:r>
              <a:rPr lang="en">
                <a:solidFill>
                  <a:schemeClr val="dk1"/>
                </a:solidFill>
              </a:rPr>
              <a:t>A great book for its history is “Artificial Intelligence: A Guide for Thinking Humans” by Melanie Mitchell.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real game-changer came with machine learning, transforming how computers learn from data, shifting from fixed rules to adaptive, learning systems. This evolution set the groundwork for the AI breakthroughs we see today.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Now, we stand at the threshold of a new era with Large Language Models and conversational AI, which are reshaping our understanding of natural language processing. Yet, this isn't just a leap but a step built on decades of progress.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As we explore AI in DevOps, we aim for a balance, leveraging AI's transformative power while staying grounded in its true capabilities. Our journey is about embracing AI's full spectrum, from its historical roots to its future potential.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Thank you for joining this exploration.</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Let's dive into the world of AI with open minds, ready to appreciate its depth, complexity, and the promise it holds for the future.</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6d0445d93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6d0445d93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As we begin our journey, it's crucial to first appreciate the wide-ranging impact of AI beyond the confines of tech industries. AI's transformative effects are felt across various sectors, setting the stage for its significant role in DevOps. From smart assistants in our homes to sophisticated algorithms predicting consumer behavior, AI's capabilities are revolutionizing the way we work, automate processes, and make decisions. This broad impact of AI is a precursor to understanding its specific contributions to DevOps, where it enhances automation, improves decision-making, and fosters innovation, setting a new paradigm for operational excellence and speed.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6d0445d93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6d0445d93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In the healthcare sector, AI's capabilities to enhance early disease detection and personalize patient care stand out as quintessential examples of its transformative power. AI algorithms, through advanced data analysis, have the ability to parse through medical imaging with a precision that rivals, and sometimes surpasses, human experts. This not only speeds up the diagnostic process but significantly improves the accuracy of early disease detection, which is critical for successful treatment outcomes. Beyond diagnostics, AI in healthcare extends to patient care management, where it personalizes treatment plans based on individual patient data, improving the quality of care and patient satisfaction. These examples from healthcare illuminate AI's potential to augment human capabilities, making processes more efficient and outcomes more effective—principles directly applicable to enhancing DevOps practices.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6d0445d93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6d0445d93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the insurance industry, AI is revolutionizing how policies are personalized, claims are processed, and fraud is detected. Companies like Lemonade have harnessed AI to assess risk and customize insurance policies with unprecedented accuracy, tailoring coverage to fit individual needs while optimizing pricing. Furthermore, AI's role in streamlining the claims process—reducing it from days to mere seconds—exemplifies efficiency and customer satisfaction. Additionally, AI's ability to analyze patterns and detect anomalies plays a crucial role in combating insurance fraud, ensuring fairness and keeping premiums reasonable for all policyholders. These advancements in insurance highlight AI's capacity to transform traditional processes, making them faster, more personalized, and secure—a testament to the potential of AI to similarly transform DevOps practices by enhancing efficiency, security, and user satisfaction.</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6d0445d93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6d0445d93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In manufacturing, AI has ushered in a new era of efficiency and predictive maintenance. Consider how AI algorithms predict when machines are likely to fail, allowing for preemptive maintenance, reducing downtime, and saving costs. This precision in predicting and averting failures exemplifies AI's potential to enhance decision-making and operational efficiency. In DevOps, similar AI applications can predict system vulnerabilities or optimize resource allocation, ensuring our development pipelines are not just faster and more efficient but also more robust and secure. By learning from AI's impact in manufacturing, we can envision a DevOps environment where predictive insights and efficiency drive us towards excellence.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6d0445d93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6d0445d93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narrative across healthcare, insurance, and manufacturing reveals a common thread: AI's capacity to enhance precision, efficiency, and foresight. This capacity is equally transformative within DevOps. AI's ability to foresee deployment challenges, optimize workflows, and secure operations parallels its predictive prowess in other sectors. It's about leveraging AI to not just react swiftly but to anticipate and mitigate risks proactively. This forward-thinking approach is crucial in DevOps, ensuring our systems are resilient, our deployments are smooth, and our security posture is robust. AI empowers us to navigate complexity with insight, making our DevOps practices not just reactive but truly proactive and strategic.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6d0445d93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6d0445d93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AI's integration into DevOps is profoundly reshaping the cultural and operational fabric of tech organizations. It fosters a collaborative and continuously learning environment, where generative AI-driven tools specifically designed for DevOps tasks such as infrastructure deployment, metrics monitoring, and more, facilitate seamless communication and efficient problem-solving across teams. This evolution enhances not only the pace of decision-making but also ingrains a culture of innovation, making teams more unified, agile, and responsive.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Tools &amp; Examples: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Slack with Generative AI-Driven Chat Bots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ChatOps Bot for Cloud Deployment</a:t>
            </a:r>
            <a:r>
              <a:rPr lang="en">
                <a:solidFill>
                  <a:schemeClr val="dk1"/>
                </a:solidFill>
              </a:rPr>
              <a:t>: An AI-driven bot that understands natural language commands to deploy infrastructure on cloud platforms like AWS, Azure, or GCP directly from Slack, streamlining deployment processes.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MetricsBot</a:t>
            </a:r>
            <a:r>
              <a:rPr lang="en">
                <a:solidFill>
                  <a:schemeClr val="dk1"/>
                </a:solidFill>
              </a:rPr>
              <a:t>: Offers real-time metrics and alerts on system performance within Slack. By asking MetricsBot, teams can instantly retrieve CPU usage, memory stats, or even detailed performance metrics of specific services.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Incident Management Bot</a:t>
            </a:r>
            <a:r>
              <a:rPr lang="en">
                <a:solidFill>
                  <a:schemeClr val="dk1"/>
                </a:solidFill>
              </a:rPr>
              <a:t>: Uses AI to initiate, manage, and resolve incidents directly within Slack. It can parse natural language to create tickets, escalate issues, and provide status updates, significantly reducing response times during critical operations.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Trends: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AI-Driven Operational Efficiency</a:t>
            </a:r>
            <a:r>
              <a:rPr lang="en">
                <a:solidFill>
                  <a:schemeClr val="dk1"/>
                </a:solidFill>
              </a:rPr>
              <a:t>: The integration of generative AI into DevOps tools is setting a new standard for operational efficiency, transforming how teams deploy infrastructure, monitor metrics, and manage incidents.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Shift to AI-Enhanced Collaborative Environments</a:t>
            </a:r>
            <a:r>
              <a:rPr lang="en">
                <a:solidFill>
                  <a:schemeClr val="dk1"/>
                </a:solidFill>
              </a:rPr>
              <a:t>: The move towards environments where developers, operations, and security professionals use AI-driven tools for better communication and collaboration, fostering a culture of continuous improvement and innovation.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Benefits: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Streamlined Deployment and Monitoring</a:t>
            </a:r>
            <a:r>
              <a:rPr lang="en">
                <a:solidFill>
                  <a:schemeClr val="dk1"/>
                </a:solidFill>
              </a:rPr>
              <a:t>: Generative AI chat bots like the Cloud Deployment Bot and MetricsBot automate and simplify complex tasks, allowing for more efficient and error-free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Enhanced Problem-Solving and Incident Management</a:t>
            </a:r>
            <a:r>
              <a:rPr lang="en">
                <a:solidFill>
                  <a:schemeClr val="dk1"/>
                </a:solidFill>
              </a:rPr>
              <a:t>: AI-driven incident management tools reduce downtime by swiftly addressing and resolving issues, improving system reliability and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Continuous Learning and Adaptation</a:t>
            </a:r>
            <a:r>
              <a:rPr lang="en">
                <a:solidFill>
                  <a:schemeClr val="dk1"/>
                </a:solidFill>
              </a:rPr>
              <a:t>: The use of AI in collaboration tools promotes an environment where teams are constantly exposed to the latest in technology and best practices, driving forward innovation and efficiency within the organization.</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By leveraging generative AI within DevOps, we're not just enhancing our toolset but are revolutionizing the way our teams interact, problem-solve, and evolve, laying the groundwork for more resilient and adaptive operations.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p:cSld name="SECTION_HEADER_1_1_1_1_1_1_1_1_1_1_1_1_1_1_4">
    <p:bg>
      <p:bgPr>
        <a:solidFill>
          <a:schemeClr val="accent1"/>
        </a:solidFill>
      </p:bgPr>
    </p:bg>
    <p:spTree>
      <p:nvGrpSpPr>
        <p:cNvPr id="603" name="Shape 603"/>
        <p:cNvGrpSpPr/>
        <p:nvPr/>
      </p:nvGrpSpPr>
      <p:grpSpPr>
        <a:xfrm>
          <a:off x="0" y="0"/>
          <a:ext cx="0" cy="0"/>
          <a:chOff x="0" y="0"/>
          <a:chExt cx="0" cy="0"/>
        </a:xfrm>
      </p:grpSpPr>
      <p:sp>
        <p:nvSpPr>
          <p:cNvPr id="604" name="Google Shape;604;p102"/>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605" name="Google Shape;605;p10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606" name="Google Shape;606;p102"/>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tandard - Light" type="title">
  <p:cSld name="TITLE">
    <p:spTree>
      <p:nvGrpSpPr>
        <p:cNvPr id="613" name="Shape 613"/>
        <p:cNvGrpSpPr/>
        <p:nvPr/>
      </p:nvGrpSpPr>
      <p:grpSpPr>
        <a:xfrm>
          <a:off x="0" y="0"/>
          <a:ext cx="0" cy="0"/>
          <a:chOff x="0" y="0"/>
          <a:chExt cx="0" cy="0"/>
        </a:xfrm>
      </p:grpSpPr>
      <p:sp>
        <p:nvSpPr>
          <p:cNvPr id="614" name="Google Shape;614;p104"/>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5" name="Google Shape;615;p104"/>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tandard - Dark">
  <p:cSld name="TITLE_2">
    <p:bg>
      <p:bgPr>
        <a:solidFill>
          <a:schemeClr val="lt1"/>
        </a:solidFill>
      </p:bgPr>
    </p:bg>
    <p:spTree>
      <p:nvGrpSpPr>
        <p:cNvPr id="616" name="Shape 616"/>
        <p:cNvGrpSpPr/>
        <p:nvPr/>
      </p:nvGrpSpPr>
      <p:grpSpPr>
        <a:xfrm>
          <a:off x="0" y="0"/>
          <a:ext cx="0" cy="0"/>
          <a:chOff x="0" y="0"/>
          <a:chExt cx="0" cy="0"/>
        </a:xfrm>
      </p:grpSpPr>
      <p:sp>
        <p:nvSpPr>
          <p:cNvPr id="617" name="Google Shape;617;p105"/>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8" name="Google Shape;618;p105"/>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19" name="Google Shape;619;p10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Light">
  <p:cSld name="TITLE_1">
    <p:bg>
      <p:bgPr>
        <a:blipFill>
          <a:blip r:embed="rId2">
            <a:alphaModFix/>
          </a:blip>
          <a:stretch>
            <a:fillRect/>
          </a:stretch>
        </a:blipFill>
      </p:bgPr>
    </p:bg>
    <p:spTree>
      <p:nvGrpSpPr>
        <p:cNvPr id="622" name="Shape 622"/>
        <p:cNvGrpSpPr/>
        <p:nvPr/>
      </p:nvGrpSpPr>
      <p:grpSpPr>
        <a:xfrm>
          <a:off x="0" y="0"/>
          <a:ext cx="0" cy="0"/>
          <a:chOff x="0" y="0"/>
          <a:chExt cx="0" cy="0"/>
        </a:xfrm>
      </p:grpSpPr>
      <p:sp>
        <p:nvSpPr>
          <p:cNvPr id="623" name="Google Shape;623;p106"/>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4" name="Google Shape;624;p106"/>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Dark">
  <p:cSld name="TITLE_1_2">
    <p:bg>
      <p:bgPr>
        <a:blipFill>
          <a:blip r:embed="rId2">
            <a:alphaModFix/>
          </a:blip>
          <a:stretch>
            <a:fillRect/>
          </a:stretch>
        </a:blipFill>
      </p:bgPr>
    </p:bg>
    <p:spTree>
      <p:nvGrpSpPr>
        <p:cNvPr id="625" name="Shape 625"/>
        <p:cNvGrpSpPr/>
        <p:nvPr/>
      </p:nvGrpSpPr>
      <p:grpSpPr>
        <a:xfrm>
          <a:off x="0" y="0"/>
          <a:ext cx="0" cy="0"/>
          <a:chOff x="0" y="0"/>
          <a:chExt cx="0" cy="0"/>
        </a:xfrm>
      </p:grpSpPr>
      <p:sp>
        <p:nvSpPr>
          <p:cNvPr id="626" name="Google Shape;626;p107"/>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7" name="Google Shape;627;p107"/>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28" name="Google Shape;628;p10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0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parks - Light">
  <p:cSld name="TITLE_1_1">
    <p:bg>
      <p:bgPr>
        <a:solidFill>
          <a:schemeClr val="dk1"/>
        </a:solidFill>
      </p:bgPr>
    </p:bg>
    <p:spTree>
      <p:nvGrpSpPr>
        <p:cNvPr id="630" name="Shape 630"/>
        <p:cNvGrpSpPr/>
        <p:nvPr/>
      </p:nvGrpSpPr>
      <p:grpSpPr>
        <a:xfrm>
          <a:off x="0" y="0"/>
          <a:ext cx="0" cy="0"/>
          <a:chOff x="0" y="0"/>
          <a:chExt cx="0" cy="0"/>
        </a:xfrm>
      </p:grpSpPr>
      <p:pic>
        <p:nvPicPr>
          <p:cNvPr id="631" name="Google Shape;631;p108"/>
          <p:cNvPicPr preferRelativeResize="0"/>
          <p:nvPr/>
        </p:nvPicPr>
        <p:blipFill rotWithShape="1">
          <a:blip r:embed="rId2">
            <a:alphaModFix amt="20000"/>
          </a:blip>
          <a:srcRect b="0" l="0" r="0" t="0"/>
          <a:stretch/>
        </p:blipFill>
        <p:spPr>
          <a:xfrm>
            <a:off x="0" y="0"/>
            <a:ext cx="9144003" cy="5143501"/>
          </a:xfrm>
          <a:prstGeom prst="rect">
            <a:avLst/>
          </a:prstGeom>
          <a:noFill/>
          <a:ln>
            <a:noFill/>
          </a:ln>
        </p:spPr>
      </p:pic>
      <p:sp>
        <p:nvSpPr>
          <p:cNvPr id="632" name="Google Shape;632;p108"/>
          <p:cNvSpPr txBox="1"/>
          <p:nvPr>
            <p:ph type="ctrTitle"/>
          </p:nvPr>
        </p:nvSpPr>
        <p:spPr>
          <a:xfrm>
            <a:off x="457200" y="1161300"/>
            <a:ext cx="40050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3" name="Google Shape;633;p108"/>
          <p:cNvSpPr txBox="1"/>
          <p:nvPr>
            <p:ph idx="1" type="subTitle"/>
          </p:nvPr>
        </p:nvSpPr>
        <p:spPr>
          <a:xfrm>
            <a:off x="457200" y="2633475"/>
            <a:ext cx="4005000" cy="309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parks - Dark">
  <p:cSld name="TITLE_1_1_2">
    <p:bg>
      <p:bgPr>
        <a:solidFill>
          <a:schemeClr val="lt1"/>
        </a:solidFill>
      </p:bgPr>
    </p:bg>
    <p:spTree>
      <p:nvGrpSpPr>
        <p:cNvPr id="634" name="Shape 634"/>
        <p:cNvGrpSpPr/>
        <p:nvPr/>
      </p:nvGrpSpPr>
      <p:grpSpPr>
        <a:xfrm>
          <a:off x="0" y="0"/>
          <a:ext cx="0" cy="0"/>
          <a:chOff x="0" y="0"/>
          <a:chExt cx="0" cy="0"/>
        </a:xfrm>
      </p:grpSpPr>
      <p:pic>
        <p:nvPicPr>
          <p:cNvPr id="635" name="Google Shape;635;p10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36" name="Google Shape;636;p109"/>
          <p:cNvSpPr txBox="1"/>
          <p:nvPr>
            <p:ph type="ctrTitle"/>
          </p:nvPr>
        </p:nvSpPr>
        <p:spPr>
          <a:xfrm>
            <a:off x="457200" y="1161300"/>
            <a:ext cx="40050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7" name="Google Shape;637;p109"/>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38" name="Google Shape;638;p10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9"/>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10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ank You - Light">
  <p:cSld name="TITLE_1_1_1">
    <p:bg>
      <p:bgPr>
        <a:solidFill>
          <a:schemeClr val="dk1"/>
        </a:solidFill>
      </p:bgPr>
    </p:bg>
    <p:spTree>
      <p:nvGrpSpPr>
        <p:cNvPr id="642" name="Shape 642"/>
        <p:cNvGrpSpPr/>
        <p:nvPr/>
      </p:nvGrpSpPr>
      <p:grpSpPr>
        <a:xfrm>
          <a:off x="0" y="0"/>
          <a:ext cx="0" cy="0"/>
          <a:chOff x="0" y="0"/>
          <a:chExt cx="0" cy="0"/>
        </a:xfrm>
      </p:grpSpPr>
      <p:sp>
        <p:nvSpPr>
          <p:cNvPr id="643" name="Google Shape;643;p110"/>
          <p:cNvSpPr txBox="1"/>
          <p:nvPr/>
        </p:nvSpPr>
        <p:spPr>
          <a:xfrm>
            <a:off x="457200" y="1737350"/>
            <a:ext cx="8229600" cy="804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lt1"/>
                </a:solidFill>
                <a:latin typeface="Montserrat"/>
                <a:ea typeface="Montserrat"/>
                <a:cs typeface="Montserrat"/>
                <a:sym typeface="Montserrat"/>
              </a:rPr>
              <a:t>Thank you</a:t>
            </a:r>
            <a:endParaRPr sz="4000">
              <a:solidFill>
                <a:schemeClr val="lt1"/>
              </a:solidFill>
              <a:latin typeface="Montserrat"/>
              <a:ea typeface="Montserrat"/>
              <a:cs typeface="Montserrat"/>
              <a:sym typeface="Montserrat"/>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ank You - Dark">
  <p:cSld name="TITLE_1_1_1_2">
    <p:bg>
      <p:bgPr>
        <a:solidFill>
          <a:schemeClr val="lt1"/>
        </a:solidFill>
      </p:bgPr>
    </p:bg>
    <p:spTree>
      <p:nvGrpSpPr>
        <p:cNvPr id="644" name="Shape 644"/>
        <p:cNvGrpSpPr/>
        <p:nvPr/>
      </p:nvGrpSpPr>
      <p:grpSpPr>
        <a:xfrm>
          <a:off x="0" y="0"/>
          <a:ext cx="0" cy="0"/>
          <a:chOff x="0" y="0"/>
          <a:chExt cx="0" cy="0"/>
        </a:xfrm>
      </p:grpSpPr>
      <p:sp>
        <p:nvSpPr>
          <p:cNvPr id="645" name="Google Shape;645;p111"/>
          <p:cNvSpPr txBox="1"/>
          <p:nvPr/>
        </p:nvSpPr>
        <p:spPr>
          <a:xfrm>
            <a:off x="457200" y="1737350"/>
            <a:ext cx="8229600" cy="804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dk1"/>
                </a:solidFill>
                <a:latin typeface="Montserrat"/>
                <a:ea typeface="Montserrat"/>
                <a:cs typeface="Montserrat"/>
                <a:sym typeface="Montserrat"/>
              </a:rPr>
              <a:t>Thank you</a:t>
            </a:r>
            <a:endParaRPr sz="4000">
              <a:solidFill>
                <a:schemeClr val="dk1"/>
              </a:solidFill>
              <a:latin typeface="Montserrat"/>
              <a:ea typeface="Montserrat"/>
              <a:cs typeface="Montserrat"/>
              <a:sym typeface="Montserrat"/>
            </a:endParaRPr>
          </a:p>
        </p:txBody>
      </p:sp>
      <p:sp>
        <p:nvSpPr>
          <p:cNvPr id="646" name="Google Shape;646;p11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1"/>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49" name="Google Shape;649;p11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ght">
  <p:cSld name="TITLE_1_1_1_1">
    <p:bg>
      <p:bgPr>
        <a:solidFill>
          <a:schemeClr val="dk1"/>
        </a:solidFill>
      </p:bgPr>
    </p:bg>
    <p:spTree>
      <p:nvGrpSpPr>
        <p:cNvPr id="650" name="Shape 650"/>
        <p:cNvGrpSpPr/>
        <p:nvPr/>
      </p:nvGrpSpPr>
      <p:grpSpPr>
        <a:xfrm>
          <a:off x="0" y="0"/>
          <a:ext cx="0" cy="0"/>
          <a:chOff x="0" y="0"/>
          <a:chExt cx="0" cy="0"/>
        </a:xfrm>
      </p:grpSpPr>
      <p:sp>
        <p:nvSpPr>
          <p:cNvPr id="651" name="Google Shape;651;p112"/>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ark">
  <p:cSld name="TITLE_1_1_1_1_2">
    <p:bg>
      <p:bgPr>
        <a:solidFill>
          <a:schemeClr val="lt1"/>
        </a:solidFill>
      </p:bgPr>
    </p:bg>
    <p:spTree>
      <p:nvGrpSpPr>
        <p:cNvPr id="652" name="Shape 652"/>
        <p:cNvGrpSpPr/>
        <p:nvPr/>
      </p:nvGrpSpPr>
      <p:grpSpPr>
        <a:xfrm>
          <a:off x="0" y="0"/>
          <a:ext cx="0" cy="0"/>
          <a:chOff x="0" y="0"/>
          <a:chExt cx="0" cy="0"/>
        </a:xfrm>
      </p:grpSpPr>
      <p:sp>
        <p:nvSpPr>
          <p:cNvPr id="653" name="Google Shape;653;p113"/>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Clr>
                <a:schemeClr val="dk1"/>
              </a:buClr>
              <a:buSzPts val="2000"/>
              <a:buNone/>
              <a:defRPr>
                <a:solidFill>
                  <a:schemeClr val="dk1"/>
                </a:solidFill>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54" name="Google Shape;654;p11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655" name="Google Shape;655;p11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3"/>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58" name="Google Shape;658;p11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Light" type="secHead">
  <p:cSld name="SECTION_HEADER">
    <p:spTree>
      <p:nvGrpSpPr>
        <p:cNvPr id="659" name="Shape 659"/>
        <p:cNvGrpSpPr/>
        <p:nvPr/>
      </p:nvGrpSpPr>
      <p:grpSpPr>
        <a:xfrm>
          <a:off x="0" y="0"/>
          <a:ext cx="0" cy="0"/>
          <a:chOff x="0" y="0"/>
          <a:chExt cx="0" cy="0"/>
        </a:xfrm>
      </p:grpSpPr>
      <p:sp>
        <p:nvSpPr>
          <p:cNvPr id="660" name="Google Shape;660;p114"/>
          <p:cNvSpPr/>
          <p:nvPr>
            <p:ph idx="2" type="pic"/>
          </p:nvPr>
        </p:nvSpPr>
        <p:spPr>
          <a:xfrm>
            <a:off x="0" y="-29400"/>
            <a:ext cx="9144000" cy="5172900"/>
          </a:xfrm>
          <a:prstGeom prst="rect">
            <a:avLst/>
          </a:prstGeom>
          <a:noFill/>
          <a:ln>
            <a:noFill/>
          </a:ln>
        </p:spPr>
      </p:sp>
      <p:sp>
        <p:nvSpPr>
          <p:cNvPr id="661" name="Google Shape;661;p114"/>
          <p:cNvSpPr/>
          <p:nvPr/>
        </p:nvSpPr>
        <p:spPr>
          <a:xfrm>
            <a:off x="3249275" y="1783884"/>
            <a:ext cx="2645451" cy="1575732"/>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Dark">
  <p:cSld name="SECTION_HEADER_2">
    <p:spTree>
      <p:nvGrpSpPr>
        <p:cNvPr id="662" name="Shape 662"/>
        <p:cNvGrpSpPr/>
        <p:nvPr/>
      </p:nvGrpSpPr>
      <p:grpSpPr>
        <a:xfrm>
          <a:off x="0" y="0"/>
          <a:ext cx="0" cy="0"/>
          <a:chOff x="0" y="0"/>
          <a:chExt cx="0" cy="0"/>
        </a:xfrm>
      </p:grpSpPr>
      <p:sp>
        <p:nvSpPr>
          <p:cNvPr id="663" name="Google Shape;663;p115"/>
          <p:cNvSpPr/>
          <p:nvPr>
            <p:ph idx="2" type="pic"/>
          </p:nvPr>
        </p:nvSpPr>
        <p:spPr>
          <a:xfrm>
            <a:off x="0" y="0"/>
            <a:ext cx="9144000" cy="5143500"/>
          </a:xfrm>
          <a:prstGeom prst="rect">
            <a:avLst/>
          </a:prstGeom>
          <a:noFill/>
          <a:ln>
            <a:noFill/>
          </a:ln>
        </p:spPr>
      </p:sp>
      <p:sp>
        <p:nvSpPr>
          <p:cNvPr id="664" name="Google Shape;664;p115"/>
          <p:cNvSpPr/>
          <p:nvPr/>
        </p:nvSpPr>
        <p:spPr>
          <a:xfrm>
            <a:off x="3249275" y="1783884"/>
            <a:ext cx="2645451" cy="1575732"/>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Spark - Light">
  <p:cSld name="SECTION_HEADER_1">
    <p:bg>
      <p:bgPr>
        <a:solidFill>
          <a:schemeClr val="lt1"/>
        </a:solidFill>
      </p:bgPr>
    </p:bg>
    <p:spTree>
      <p:nvGrpSpPr>
        <p:cNvPr id="665" name="Shape 665"/>
        <p:cNvGrpSpPr/>
        <p:nvPr/>
      </p:nvGrpSpPr>
      <p:grpSpPr>
        <a:xfrm>
          <a:off x="0" y="0"/>
          <a:ext cx="0" cy="0"/>
          <a:chOff x="0" y="0"/>
          <a:chExt cx="0" cy="0"/>
        </a:xfrm>
      </p:grpSpPr>
      <p:sp>
        <p:nvSpPr>
          <p:cNvPr id="666" name="Google Shape;666;p116"/>
          <p:cNvSpPr/>
          <p:nvPr>
            <p:ph idx="2" type="pic"/>
          </p:nvPr>
        </p:nvSpPr>
        <p:spPr>
          <a:xfrm>
            <a:off x="3094275" y="0"/>
            <a:ext cx="6049800" cy="5143500"/>
          </a:xfrm>
          <a:prstGeom prst="rect">
            <a:avLst/>
          </a:prstGeom>
          <a:noFill/>
          <a:ln>
            <a:noFill/>
          </a:ln>
        </p:spPr>
      </p:sp>
      <p:sp>
        <p:nvSpPr>
          <p:cNvPr id="667" name="Google Shape;667;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68" name="Google Shape;668;p116"/>
          <p:cNvSpPr txBox="1"/>
          <p:nvPr/>
        </p:nvSpPr>
        <p:spPr>
          <a:xfrm>
            <a:off x="457200" y="4697850"/>
            <a:ext cx="1885800" cy="13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900">
                <a:solidFill>
                  <a:srgbClr val="FFFFFF"/>
                </a:solidFill>
                <a:latin typeface="Montserrat SemiBold"/>
                <a:ea typeface="Montserrat SemiBold"/>
                <a:cs typeface="Montserrat SemiBold"/>
                <a:sym typeface="Montserrat SemiBold"/>
              </a:rPr>
              <a:t>EIGHTH LIGHT</a:t>
            </a:r>
            <a:endParaRPr sz="900">
              <a:solidFill>
                <a:srgbClr val="FFFFFF"/>
              </a:solidFill>
              <a:latin typeface="Montserrat SemiBold"/>
              <a:ea typeface="Montserrat SemiBold"/>
              <a:cs typeface="Montserrat SemiBold"/>
              <a:sym typeface="Montserrat SemiBold"/>
            </a:endParaRPr>
          </a:p>
        </p:txBody>
      </p:sp>
      <p:pic>
        <p:nvPicPr>
          <p:cNvPr id="669" name="Google Shape;669;p116"/>
          <p:cNvPicPr preferRelativeResize="0"/>
          <p:nvPr/>
        </p:nvPicPr>
        <p:blipFill>
          <a:blip r:embed="rId2">
            <a:alphaModFix/>
          </a:blip>
          <a:stretch>
            <a:fillRect/>
          </a:stretch>
        </p:blipFill>
        <p:spPr>
          <a:xfrm>
            <a:off x="457203" y="457200"/>
            <a:ext cx="522732" cy="320041"/>
          </a:xfrm>
          <a:prstGeom prst="rect">
            <a:avLst/>
          </a:prstGeom>
          <a:noFill/>
          <a:ln>
            <a:noFill/>
          </a:ln>
        </p:spPr>
      </p:pic>
      <p:pic>
        <p:nvPicPr>
          <p:cNvPr id="670" name="Google Shape;670;p116"/>
          <p:cNvPicPr preferRelativeResize="0"/>
          <p:nvPr/>
        </p:nvPicPr>
        <p:blipFill rotWithShape="1">
          <a:blip r:embed="rId3">
            <a:alphaModFix/>
          </a:blip>
          <a:srcRect b="0" l="0" r="0" t="0"/>
          <a:stretch/>
        </p:blipFill>
        <p:spPr>
          <a:xfrm>
            <a:off x="-2" y="3"/>
            <a:ext cx="9144000" cy="5143495"/>
          </a:xfrm>
          <a:prstGeom prst="rect">
            <a:avLst/>
          </a:prstGeom>
          <a:noFill/>
          <a:ln>
            <a:noFill/>
          </a:ln>
        </p:spPr>
      </p:pic>
      <p:pic>
        <p:nvPicPr>
          <p:cNvPr id="671" name="Google Shape;671;p116"/>
          <p:cNvPicPr preferRelativeResize="0"/>
          <p:nvPr/>
        </p:nvPicPr>
        <p:blipFill>
          <a:blip r:embed="rId2">
            <a:alphaModFix/>
          </a:blip>
          <a:stretch>
            <a:fillRect/>
          </a:stretch>
        </p:blipFill>
        <p:spPr>
          <a:xfrm>
            <a:off x="457203" y="457200"/>
            <a:ext cx="522732" cy="320041"/>
          </a:xfrm>
          <a:prstGeom prst="rect">
            <a:avLst/>
          </a:prstGeom>
          <a:noFill/>
          <a:ln>
            <a:noFill/>
          </a:ln>
        </p:spPr>
      </p:pic>
      <p:sp>
        <p:nvSpPr>
          <p:cNvPr id="672" name="Google Shape;672;p11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Spark - Dark">
  <p:cSld name="SECTION_HEADER_1_2">
    <p:bg>
      <p:bgPr>
        <a:solidFill>
          <a:schemeClr val="lt1"/>
        </a:solidFill>
      </p:bgPr>
    </p:bg>
    <p:spTree>
      <p:nvGrpSpPr>
        <p:cNvPr id="675" name="Shape 675"/>
        <p:cNvGrpSpPr/>
        <p:nvPr/>
      </p:nvGrpSpPr>
      <p:grpSpPr>
        <a:xfrm>
          <a:off x="0" y="0"/>
          <a:ext cx="0" cy="0"/>
          <a:chOff x="0" y="0"/>
          <a:chExt cx="0" cy="0"/>
        </a:xfrm>
      </p:grpSpPr>
      <p:sp>
        <p:nvSpPr>
          <p:cNvPr id="676" name="Google Shape;676;p117"/>
          <p:cNvSpPr/>
          <p:nvPr>
            <p:ph idx="2" type="pic"/>
          </p:nvPr>
        </p:nvSpPr>
        <p:spPr>
          <a:xfrm>
            <a:off x="3094275" y="0"/>
            <a:ext cx="6049800" cy="5143500"/>
          </a:xfrm>
          <a:prstGeom prst="rect">
            <a:avLst/>
          </a:prstGeom>
          <a:noFill/>
          <a:ln>
            <a:noFill/>
          </a:ln>
        </p:spPr>
      </p:sp>
      <p:sp>
        <p:nvSpPr>
          <p:cNvPr id="677" name="Google Shape;677;p117"/>
          <p:cNvSpPr txBox="1"/>
          <p:nvPr/>
        </p:nvSpPr>
        <p:spPr>
          <a:xfrm>
            <a:off x="457200" y="4697850"/>
            <a:ext cx="1885800" cy="13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900">
                <a:solidFill>
                  <a:srgbClr val="FFFFFF"/>
                </a:solidFill>
                <a:latin typeface="Montserrat SemiBold"/>
                <a:ea typeface="Montserrat SemiBold"/>
                <a:cs typeface="Montserrat SemiBold"/>
                <a:sym typeface="Montserrat SemiBold"/>
              </a:rPr>
              <a:t>EIGHTH LIGHT</a:t>
            </a:r>
            <a:endParaRPr sz="900">
              <a:solidFill>
                <a:srgbClr val="FFFFFF"/>
              </a:solidFill>
              <a:latin typeface="Montserrat SemiBold"/>
              <a:ea typeface="Montserrat SemiBold"/>
              <a:cs typeface="Montserrat SemiBold"/>
              <a:sym typeface="Montserrat SemiBold"/>
            </a:endParaRPr>
          </a:p>
        </p:txBody>
      </p:sp>
      <p:pic>
        <p:nvPicPr>
          <p:cNvPr id="678" name="Google Shape;678;p117"/>
          <p:cNvPicPr preferRelativeResize="0"/>
          <p:nvPr/>
        </p:nvPicPr>
        <p:blipFill>
          <a:blip r:embed="rId2">
            <a:alphaModFix/>
          </a:blip>
          <a:stretch>
            <a:fillRect/>
          </a:stretch>
        </p:blipFill>
        <p:spPr>
          <a:xfrm>
            <a:off x="457203" y="457200"/>
            <a:ext cx="522732" cy="320041"/>
          </a:xfrm>
          <a:prstGeom prst="rect">
            <a:avLst/>
          </a:prstGeom>
          <a:noFill/>
          <a:ln>
            <a:noFill/>
          </a:ln>
        </p:spPr>
      </p:pic>
      <p:pic>
        <p:nvPicPr>
          <p:cNvPr id="679" name="Google Shape;679;p117"/>
          <p:cNvPicPr preferRelativeResize="0"/>
          <p:nvPr/>
        </p:nvPicPr>
        <p:blipFill>
          <a:blip r:embed="rId3">
            <a:alphaModFix/>
          </a:blip>
          <a:stretch>
            <a:fillRect/>
          </a:stretch>
        </p:blipFill>
        <p:spPr>
          <a:xfrm>
            <a:off x="-2" y="3"/>
            <a:ext cx="9144000" cy="5143495"/>
          </a:xfrm>
          <a:prstGeom prst="rect">
            <a:avLst/>
          </a:prstGeom>
          <a:noFill/>
          <a:ln>
            <a:noFill/>
          </a:ln>
        </p:spPr>
      </p:pic>
      <p:pic>
        <p:nvPicPr>
          <p:cNvPr id="680" name="Google Shape;680;p117"/>
          <p:cNvPicPr preferRelativeResize="0"/>
          <p:nvPr/>
        </p:nvPicPr>
        <p:blipFill>
          <a:blip r:embed="rId2">
            <a:alphaModFix/>
          </a:blip>
          <a:stretch>
            <a:fillRect/>
          </a:stretch>
        </p:blipFill>
        <p:spPr>
          <a:xfrm>
            <a:off x="457203" y="457200"/>
            <a:ext cx="522732" cy="320041"/>
          </a:xfrm>
          <a:prstGeom prst="rect">
            <a:avLst/>
          </a:prstGeom>
          <a:noFill/>
          <a:ln>
            <a:noFill/>
          </a:ln>
        </p:spPr>
      </p:pic>
      <p:sp>
        <p:nvSpPr>
          <p:cNvPr id="681" name="Google Shape;681;p11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ack - Light">
  <p:cSld name="SECTION_HEADER_1_1">
    <p:spTree>
      <p:nvGrpSpPr>
        <p:cNvPr id="682" name="Shape 682"/>
        <p:cNvGrpSpPr/>
        <p:nvPr/>
      </p:nvGrpSpPr>
      <p:grpSpPr>
        <a:xfrm>
          <a:off x="0" y="0"/>
          <a:ext cx="0" cy="0"/>
          <a:chOff x="0" y="0"/>
          <a:chExt cx="0" cy="0"/>
        </a:xfrm>
      </p:grpSpPr>
      <p:pic>
        <p:nvPicPr>
          <p:cNvPr id="683" name="Google Shape;683;p118"/>
          <p:cNvPicPr preferRelativeResize="0"/>
          <p:nvPr/>
        </p:nvPicPr>
        <p:blipFill rotWithShape="1">
          <a:blip r:embed="rId2">
            <a:alphaModFix amt="20000"/>
          </a:blip>
          <a:srcRect b="0" l="0" r="0" t="0"/>
          <a:stretch/>
        </p:blipFill>
        <p:spPr>
          <a:xfrm>
            <a:off x="0" y="0"/>
            <a:ext cx="9144003" cy="5143501"/>
          </a:xfrm>
          <a:prstGeom prst="rect">
            <a:avLst/>
          </a:prstGeom>
          <a:noFill/>
          <a:ln>
            <a:noFill/>
          </a:ln>
        </p:spPr>
      </p:pic>
      <p:sp>
        <p:nvSpPr>
          <p:cNvPr id="684" name="Google Shape;684;p118"/>
          <p:cNvSpPr txBox="1"/>
          <p:nvPr>
            <p:ph type="title"/>
          </p:nvPr>
        </p:nvSpPr>
        <p:spPr>
          <a:xfrm>
            <a:off x="466125" y="1150450"/>
            <a:ext cx="3996300" cy="33300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685" name="Google Shape;685;p11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ack - Dark">
  <p:cSld name="SECTION_HEADER_1_1_2">
    <p:bg>
      <p:bgPr>
        <a:solidFill>
          <a:schemeClr val="lt1"/>
        </a:solidFill>
      </p:bgPr>
    </p:bg>
    <p:spTree>
      <p:nvGrpSpPr>
        <p:cNvPr id="686" name="Shape 686"/>
        <p:cNvGrpSpPr/>
        <p:nvPr/>
      </p:nvGrpSpPr>
      <p:grpSpPr>
        <a:xfrm>
          <a:off x="0" y="0"/>
          <a:ext cx="0" cy="0"/>
          <a:chOff x="0" y="0"/>
          <a:chExt cx="0" cy="0"/>
        </a:xfrm>
      </p:grpSpPr>
      <p:pic>
        <p:nvPicPr>
          <p:cNvPr id="687" name="Google Shape;687;p11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88" name="Google Shape;688;p11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689" name="Google Shape;689;p119"/>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690" name="Google Shape;690;p11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ue - Light">
  <p:cSld name="SECTION_HEADER_1_1_1_3_1">
    <p:bg>
      <p:bgPr>
        <a:solidFill>
          <a:schemeClr val="accent1"/>
        </a:solidFill>
      </p:bgPr>
    </p:bg>
    <p:spTree>
      <p:nvGrpSpPr>
        <p:cNvPr id="693" name="Shape 693"/>
        <p:cNvGrpSpPr/>
        <p:nvPr/>
      </p:nvGrpSpPr>
      <p:grpSpPr>
        <a:xfrm>
          <a:off x="0" y="0"/>
          <a:ext cx="0" cy="0"/>
          <a:chOff x="0" y="0"/>
          <a:chExt cx="0" cy="0"/>
        </a:xfrm>
      </p:grpSpPr>
      <p:pic>
        <p:nvPicPr>
          <p:cNvPr id="694" name="Google Shape;694;p12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95" name="Google Shape;695;p12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696" name="Google Shape;696;p120"/>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ue - Dark">
  <p:cSld name="SECTION_HEADER_1_1_1_2">
    <p:bg>
      <p:bgPr>
        <a:solidFill>
          <a:schemeClr val="accent1"/>
        </a:solidFill>
      </p:bgPr>
    </p:bg>
    <p:spTree>
      <p:nvGrpSpPr>
        <p:cNvPr id="697" name="Shape 697"/>
        <p:cNvGrpSpPr/>
        <p:nvPr/>
      </p:nvGrpSpPr>
      <p:grpSpPr>
        <a:xfrm>
          <a:off x="0" y="0"/>
          <a:ext cx="0" cy="0"/>
          <a:chOff x="0" y="0"/>
          <a:chExt cx="0" cy="0"/>
        </a:xfrm>
      </p:grpSpPr>
      <p:sp>
        <p:nvSpPr>
          <p:cNvPr id="698" name="Google Shape;698;p121"/>
          <p:cNvSpPr/>
          <p:nvPr/>
        </p:nvSpPr>
        <p:spPr>
          <a:xfrm>
            <a:off x="0" y="4227300"/>
            <a:ext cx="9144000" cy="9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9" name="Google Shape;699;p12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00" name="Google Shape;700;p121"/>
          <p:cNvSpPr/>
          <p:nvPr/>
        </p:nvSpPr>
        <p:spPr>
          <a:xfrm>
            <a:off x="0" y="0"/>
            <a:ext cx="1233600" cy="9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2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02" name="Google Shape;702;p121"/>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03" name="Google Shape;703;p12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2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2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Red - Light">
  <p:cSld name="SECTION_HEADER_1_1_1_1_3_1">
    <p:bg>
      <p:bgPr>
        <a:solidFill>
          <a:schemeClr val="accent2"/>
        </a:solidFill>
      </p:bgPr>
    </p:bg>
    <p:spTree>
      <p:nvGrpSpPr>
        <p:cNvPr id="706" name="Shape 706"/>
        <p:cNvGrpSpPr/>
        <p:nvPr/>
      </p:nvGrpSpPr>
      <p:grpSpPr>
        <a:xfrm>
          <a:off x="0" y="0"/>
          <a:ext cx="0" cy="0"/>
          <a:chOff x="0" y="0"/>
          <a:chExt cx="0" cy="0"/>
        </a:xfrm>
      </p:grpSpPr>
      <p:pic>
        <p:nvPicPr>
          <p:cNvPr id="707" name="Google Shape;707;p12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08" name="Google Shape;708;p12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09" name="Google Shape;709;p122"/>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tandard - Light"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4"/>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Red - Dark">
  <p:cSld name="SECTION_HEADER_1_1_1_1_2">
    <p:bg>
      <p:bgPr>
        <a:solidFill>
          <a:schemeClr val="accent2"/>
        </a:solidFill>
      </p:bgPr>
    </p:bg>
    <p:spTree>
      <p:nvGrpSpPr>
        <p:cNvPr id="710" name="Shape 710"/>
        <p:cNvGrpSpPr/>
        <p:nvPr/>
      </p:nvGrpSpPr>
      <p:grpSpPr>
        <a:xfrm>
          <a:off x="0" y="0"/>
          <a:ext cx="0" cy="0"/>
          <a:chOff x="0" y="0"/>
          <a:chExt cx="0" cy="0"/>
        </a:xfrm>
      </p:grpSpPr>
      <p:sp>
        <p:nvSpPr>
          <p:cNvPr id="711" name="Google Shape;711;p123"/>
          <p:cNvSpPr/>
          <p:nvPr/>
        </p:nvSpPr>
        <p:spPr>
          <a:xfrm>
            <a:off x="0" y="0"/>
            <a:ext cx="12336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23"/>
          <p:cNvSpPr/>
          <p:nvPr/>
        </p:nvSpPr>
        <p:spPr>
          <a:xfrm>
            <a:off x="0" y="4227300"/>
            <a:ext cx="91440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3" name="Google Shape;713;p123"/>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714" name="Google Shape;714;p12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15" name="Google Shape;715;p123"/>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16" name="Google Shape;716;p12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2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Yellow - Light">
  <p:cSld name="SECTION_HEADER_1_1_1_1_1_3_1">
    <p:bg>
      <p:bgPr>
        <a:solidFill>
          <a:schemeClr val="accent3"/>
        </a:solidFill>
      </p:bgPr>
    </p:bg>
    <p:spTree>
      <p:nvGrpSpPr>
        <p:cNvPr id="719" name="Shape 719"/>
        <p:cNvGrpSpPr/>
        <p:nvPr/>
      </p:nvGrpSpPr>
      <p:grpSpPr>
        <a:xfrm>
          <a:off x="0" y="0"/>
          <a:ext cx="0" cy="0"/>
          <a:chOff x="0" y="0"/>
          <a:chExt cx="0" cy="0"/>
        </a:xfrm>
      </p:grpSpPr>
      <p:pic>
        <p:nvPicPr>
          <p:cNvPr id="720" name="Google Shape;720;p12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21" name="Google Shape;721;p12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22" name="Google Shape;722;p124"/>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Yellow - Dark">
  <p:cSld name="SECTION_HEADER_1_1_1_1_1_2">
    <p:bg>
      <p:bgPr>
        <a:solidFill>
          <a:schemeClr val="accent3"/>
        </a:solidFill>
      </p:bgPr>
    </p:bg>
    <p:spTree>
      <p:nvGrpSpPr>
        <p:cNvPr id="723" name="Shape 723"/>
        <p:cNvGrpSpPr/>
        <p:nvPr/>
      </p:nvGrpSpPr>
      <p:grpSpPr>
        <a:xfrm>
          <a:off x="0" y="0"/>
          <a:ext cx="0" cy="0"/>
          <a:chOff x="0" y="0"/>
          <a:chExt cx="0" cy="0"/>
        </a:xfrm>
      </p:grpSpPr>
      <p:sp>
        <p:nvSpPr>
          <p:cNvPr id="724" name="Google Shape;724;p125"/>
          <p:cNvSpPr/>
          <p:nvPr/>
        </p:nvSpPr>
        <p:spPr>
          <a:xfrm>
            <a:off x="0" y="0"/>
            <a:ext cx="1233600" cy="91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5"/>
          <p:cNvSpPr/>
          <p:nvPr/>
        </p:nvSpPr>
        <p:spPr>
          <a:xfrm>
            <a:off x="0" y="4227300"/>
            <a:ext cx="9144000" cy="91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6" name="Google Shape;726;p125"/>
          <p:cNvPicPr preferRelativeResize="0"/>
          <p:nvPr/>
        </p:nvPicPr>
        <p:blipFill>
          <a:blip r:embed="rId2">
            <a:alphaModFix amt="45000"/>
          </a:blip>
          <a:stretch>
            <a:fillRect/>
          </a:stretch>
        </p:blipFill>
        <p:spPr>
          <a:xfrm>
            <a:off x="0" y="0"/>
            <a:ext cx="9144003" cy="5143501"/>
          </a:xfrm>
          <a:prstGeom prst="rect">
            <a:avLst/>
          </a:prstGeom>
          <a:noFill/>
          <a:ln>
            <a:noFill/>
          </a:ln>
        </p:spPr>
      </p:pic>
      <p:sp>
        <p:nvSpPr>
          <p:cNvPr id="727" name="Google Shape;727;p12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28" name="Google Shape;728;p125"/>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29" name="Google Shape;729;p12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2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2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Orange - Light">
  <p:cSld name="SECTION_HEADER_1_1_1_1_1_1_3_1">
    <p:bg>
      <p:bgPr>
        <a:solidFill>
          <a:schemeClr val="accent4"/>
        </a:solidFill>
      </p:bgPr>
    </p:bg>
    <p:spTree>
      <p:nvGrpSpPr>
        <p:cNvPr id="732" name="Shape 732"/>
        <p:cNvGrpSpPr/>
        <p:nvPr/>
      </p:nvGrpSpPr>
      <p:grpSpPr>
        <a:xfrm>
          <a:off x="0" y="0"/>
          <a:ext cx="0" cy="0"/>
          <a:chOff x="0" y="0"/>
          <a:chExt cx="0" cy="0"/>
        </a:xfrm>
      </p:grpSpPr>
      <p:pic>
        <p:nvPicPr>
          <p:cNvPr id="733" name="Google Shape;733;p12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34" name="Google Shape;734;p12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35" name="Google Shape;735;p126"/>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Orange - Dark">
  <p:cSld name="SECTION_HEADER_1_1_1_1_1_1_2">
    <p:bg>
      <p:bgPr>
        <a:solidFill>
          <a:schemeClr val="accent4"/>
        </a:solidFill>
      </p:bgPr>
    </p:bg>
    <p:spTree>
      <p:nvGrpSpPr>
        <p:cNvPr id="736" name="Shape 736"/>
        <p:cNvGrpSpPr/>
        <p:nvPr/>
      </p:nvGrpSpPr>
      <p:grpSpPr>
        <a:xfrm>
          <a:off x="0" y="0"/>
          <a:ext cx="0" cy="0"/>
          <a:chOff x="0" y="0"/>
          <a:chExt cx="0" cy="0"/>
        </a:xfrm>
      </p:grpSpPr>
      <p:sp>
        <p:nvSpPr>
          <p:cNvPr id="737" name="Google Shape;737;p127"/>
          <p:cNvSpPr/>
          <p:nvPr/>
        </p:nvSpPr>
        <p:spPr>
          <a:xfrm>
            <a:off x="0" y="0"/>
            <a:ext cx="1233600" cy="91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7"/>
          <p:cNvSpPr/>
          <p:nvPr/>
        </p:nvSpPr>
        <p:spPr>
          <a:xfrm>
            <a:off x="0" y="4227300"/>
            <a:ext cx="9144000" cy="91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127"/>
          <p:cNvPicPr preferRelativeResize="0"/>
          <p:nvPr/>
        </p:nvPicPr>
        <p:blipFill>
          <a:blip r:embed="rId2">
            <a:alphaModFix amt="30000"/>
          </a:blip>
          <a:stretch>
            <a:fillRect/>
          </a:stretch>
        </p:blipFill>
        <p:spPr>
          <a:xfrm>
            <a:off x="370925" y="0"/>
            <a:ext cx="8773074" cy="5143499"/>
          </a:xfrm>
          <a:prstGeom prst="rect">
            <a:avLst/>
          </a:prstGeom>
          <a:noFill/>
          <a:ln>
            <a:noFill/>
          </a:ln>
        </p:spPr>
      </p:pic>
      <p:sp>
        <p:nvSpPr>
          <p:cNvPr id="740" name="Google Shape;740;p12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41" name="Google Shape;741;p127"/>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42" name="Google Shape;742;p12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2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Green - Light">
  <p:cSld name="SECTION_HEADER_1_1_1_1_1_1_1_2_1">
    <p:bg>
      <p:bgPr>
        <a:solidFill>
          <a:schemeClr val="accent5"/>
        </a:solidFill>
      </p:bgPr>
    </p:bg>
    <p:spTree>
      <p:nvGrpSpPr>
        <p:cNvPr id="745" name="Shape 745"/>
        <p:cNvGrpSpPr/>
        <p:nvPr/>
      </p:nvGrpSpPr>
      <p:grpSpPr>
        <a:xfrm>
          <a:off x="0" y="0"/>
          <a:ext cx="0" cy="0"/>
          <a:chOff x="0" y="0"/>
          <a:chExt cx="0" cy="0"/>
        </a:xfrm>
      </p:grpSpPr>
      <p:pic>
        <p:nvPicPr>
          <p:cNvPr id="746" name="Google Shape;746;p12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47" name="Google Shape;747;p12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48" name="Google Shape;748;p128"/>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Green - Dark">
  <p:cSld name="SECTION_HEADER_1_1_1_1_1_1_1_1">
    <p:bg>
      <p:bgPr>
        <a:solidFill>
          <a:schemeClr val="accent5"/>
        </a:solidFill>
      </p:bgPr>
    </p:bg>
    <p:spTree>
      <p:nvGrpSpPr>
        <p:cNvPr id="749" name="Shape 749"/>
        <p:cNvGrpSpPr/>
        <p:nvPr/>
      </p:nvGrpSpPr>
      <p:grpSpPr>
        <a:xfrm>
          <a:off x="0" y="0"/>
          <a:ext cx="0" cy="0"/>
          <a:chOff x="0" y="0"/>
          <a:chExt cx="0" cy="0"/>
        </a:xfrm>
      </p:grpSpPr>
      <p:sp>
        <p:nvSpPr>
          <p:cNvPr id="750" name="Google Shape;750;p129"/>
          <p:cNvSpPr/>
          <p:nvPr/>
        </p:nvSpPr>
        <p:spPr>
          <a:xfrm>
            <a:off x="0" y="0"/>
            <a:ext cx="1233600" cy="91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29"/>
          <p:cNvSpPr/>
          <p:nvPr/>
        </p:nvSpPr>
        <p:spPr>
          <a:xfrm>
            <a:off x="0" y="4227300"/>
            <a:ext cx="9144000" cy="91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129"/>
          <p:cNvPicPr preferRelativeResize="0"/>
          <p:nvPr/>
        </p:nvPicPr>
        <p:blipFill>
          <a:blip r:embed="rId2">
            <a:alphaModFix amt="30000"/>
          </a:blip>
          <a:stretch>
            <a:fillRect/>
          </a:stretch>
        </p:blipFill>
        <p:spPr>
          <a:xfrm>
            <a:off x="0" y="0"/>
            <a:ext cx="9144003" cy="5143501"/>
          </a:xfrm>
          <a:prstGeom prst="rect">
            <a:avLst/>
          </a:prstGeom>
          <a:noFill/>
          <a:ln>
            <a:noFill/>
          </a:ln>
        </p:spPr>
      </p:pic>
      <p:sp>
        <p:nvSpPr>
          <p:cNvPr id="753" name="Google Shape;753;p12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54" name="Google Shape;754;p129"/>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55" name="Google Shape;755;p12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2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2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Purple - Light">
  <p:cSld name="SECTION_HEADER_1_1_1_1_1_1_1_1_2_1">
    <p:bg>
      <p:bgPr>
        <a:solidFill>
          <a:schemeClr val="accent6"/>
        </a:solidFill>
      </p:bgPr>
    </p:bg>
    <p:spTree>
      <p:nvGrpSpPr>
        <p:cNvPr id="758" name="Shape 758"/>
        <p:cNvGrpSpPr/>
        <p:nvPr/>
      </p:nvGrpSpPr>
      <p:grpSpPr>
        <a:xfrm>
          <a:off x="0" y="0"/>
          <a:ext cx="0" cy="0"/>
          <a:chOff x="0" y="0"/>
          <a:chExt cx="0" cy="0"/>
        </a:xfrm>
      </p:grpSpPr>
      <p:pic>
        <p:nvPicPr>
          <p:cNvPr id="759" name="Google Shape;759;p13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60" name="Google Shape;760;p13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61" name="Google Shape;761;p130"/>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Purple - Dark">
  <p:cSld name="SECTION_HEADER_1_1_1_1_1_1_1_1_3">
    <p:bg>
      <p:bgPr>
        <a:solidFill>
          <a:schemeClr val="accent6"/>
        </a:solidFill>
      </p:bgPr>
    </p:bg>
    <p:spTree>
      <p:nvGrpSpPr>
        <p:cNvPr id="762" name="Shape 762"/>
        <p:cNvGrpSpPr/>
        <p:nvPr/>
      </p:nvGrpSpPr>
      <p:grpSpPr>
        <a:xfrm>
          <a:off x="0" y="0"/>
          <a:ext cx="0" cy="0"/>
          <a:chOff x="0" y="0"/>
          <a:chExt cx="0" cy="0"/>
        </a:xfrm>
      </p:grpSpPr>
      <p:sp>
        <p:nvSpPr>
          <p:cNvPr id="763" name="Google Shape;763;p131"/>
          <p:cNvSpPr/>
          <p:nvPr/>
        </p:nvSpPr>
        <p:spPr>
          <a:xfrm>
            <a:off x="0" y="0"/>
            <a:ext cx="1233600" cy="916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1"/>
          <p:cNvSpPr/>
          <p:nvPr/>
        </p:nvSpPr>
        <p:spPr>
          <a:xfrm>
            <a:off x="0" y="4227300"/>
            <a:ext cx="9144000" cy="916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131"/>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766" name="Google Shape;766;p13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67" name="Google Shape;767;p131"/>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68" name="Google Shape;768;p13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 Light">
  <p:cSld name="SECTION_HEADER_1_1_1_1_1_1_1_1_1_1_1_1_1_1_3">
    <p:bg>
      <p:bgPr>
        <a:solidFill>
          <a:schemeClr val="accent1"/>
        </a:solidFill>
      </p:bgPr>
    </p:bg>
    <p:spTree>
      <p:nvGrpSpPr>
        <p:cNvPr id="771" name="Shape 771"/>
        <p:cNvGrpSpPr/>
        <p:nvPr/>
      </p:nvGrpSpPr>
      <p:grpSpPr>
        <a:xfrm>
          <a:off x="0" y="0"/>
          <a:ext cx="0" cy="0"/>
          <a:chOff x="0" y="0"/>
          <a:chExt cx="0" cy="0"/>
        </a:xfrm>
      </p:grpSpPr>
      <p:sp>
        <p:nvSpPr>
          <p:cNvPr id="772" name="Google Shape;772;p132"/>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73" name="Google Shape;773;p13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74" name="Google Shape;774;p132"/>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tandard - Dark">
  <p:cSld name="TITLE_2">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5"/>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2" name="Google Shape;62;p1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Red - Light">
  <p:cSld name="SECTION_HEADER_1_1_1_1_1_1_1_1_1_1_1_1_1_1_1_2">
    <p:bg>
      <p:bgPr>
        <a:solidFill>
          <a:schemeClr val="accent2"/>
        </a:solidFill>
      </p:bgPr>
    </p:bg>
    <p:spTree>
      <p:nvGrpSpPr>
        <p:cNvPr id="775" name="Shape 775"/>
        <p:cNvGrpSpPr/>
        <p:nvPr/>
      </p:nvGrpSpPr>
      <p:grpSpPr>
        <a:xfrm>
          <a:off x="0" y="0"/>
          <a:ext cx="0" cy="0"/>
          <a:chOff x="0" y="0"/>
          <a:chExt cx="0" cy="0"/>
        </a:xfrm>
      </p:grpSpPr>
      <p:sp>
        <p:nvSpPr>
          <p:cNvPr id="776" name="Google Shape;776;p133"/>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77" name="Google Shape;777;p13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78" name="Google Shape;778;p133"/>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Yellow - Light">
  <p:cSld name="SECTION_HEADER_1_1_1_1_1_1_1_1_1_1_1_1_1_1_1_1_2_1">
    <p:bg>
      <p:bgPr>
        <a:solidFill>
          <a:schemeClr val="accent3"/>
        </a:solidFill>
      </p:bgPr>
    </p:bg>
    <p:spTree>
      <p:nvGrpSpPr>
        <p:cNvPr id="779" name="Shape 779"/>
        <p:cNvGrpSpPr/>
        <p:nvPr/>
      </p:nvGrpSpPr>
      <p:grpSpPr>
        <a:xfrm>
          <a:off x="0" y="0"/>
          <a:ext cx="0" cy="0"/>
          <a:chOff x="0" y="0"/>
          <a:chExt cx="0" cy="0"/>
        </a:xfrm>
      </p:grpSpPr>
      <p:sp>
        <p:nvSpPr>
          <p:cNvPr id="780" name="Google Shape;780;p134"/>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81" name="Google Shape;781;p13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82" name="Google Shape;782;p134"/>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Blue - Light">
  <p:cSld name="SECTION_HEADER_1_1_1_1_1_1_1_1_1">
    <p:spTree>
      <p:nvGrpSpPr>
        <p:cNvPr id="783" name="Shape 783"/>
        <p:cNvGrpSpPr/>
        <p:nvPr/>
      </p:nvGrpSpPr>
      <p:grpSpPr>
        <a:xfrm>
          <a:off x="0" y="0"/>
          <a:ext cx="0" cy="0"/>
          <a:chOff x="0" y="0"/>
          <a:chExt cx="0" cy="0"/>
        </a:xfrm>
      </p:grpSpPr>
      <p:sp>
        <p:nvSpPr>
          <p:cNvPr id="784" name="Google Shape;784;p135"/>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85" name="Google Shape;785;p13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86" name="Google Shape;786;p135"/>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5"/>
          <p:cNvSpPr/>
          <p:nvPr/>
        </p:nvSpPr>
        <p:spPr>
          <a:xfrm>
            <a:off x="6803125" y="2571750"/>
            <a:ext cx="23409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5"/>
          <p:cNvSpPr/>
          <p:nvPr>
            <p:ph idx="2" type="pic"/>
          </p:nvPr>
        </p:nvSpPr>
        <p:spPr>
          <a:xfrm>
            <a:off x="6803450" y="-9925"/>
            <a:ext cx="2340900" cy="2581800"/>
          </a:xfrm>
          <a:prstGeom prst="rect">
            <a:avLst/>
          </a:prstGeom>
          <a:noFill/>
          <a:ln>
            <a:noFill/>
          </a:ln>
        </p:spPr>
      </p:sp>
      <p:sp>
        <p:nvSpPr>
          <p:cNvPr id="789" name="Google Shape;789;p135"/>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Blue - Dark">
  <p:cSld name="SECTION_HEADER_1_1_1_1_1_1_1_1_1_2">
    <p:bg>
      <p:bgPr>
        <a:solidFill>
          <a:schemeClr val="lt1"/>
        </a:solidFill>
      </p:bgPr>
    </p:bg>
    <p:spTree>
      <p:nvGrpSpPr>
        <p:cNvPr id="790" name="Shape 790"/>
        <p:cNvGrpSpPr/>
        <p:nvPr/>
      </p:nvGrpSpPr>
      <p:grpSpPr>
        <a:xfrm>
          <a:off x="0" y="0"/>
          <a:ext cx="0" cy="0"/>
          <a:chOff x="0" y="0"/>
          <a:chExt cx="0" cy="0"/>
        </a:xfrm>
      </p:grpSpPr>
      <p:sp>
        <p:nvSpPr>
          <p:cNvPr id="791" name="Google Shape;791;p136"/>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92" name="Google Shape;792;p13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93" name="Google Shape;793;p136"/>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6"/>
          <p:cNvSpPr/>
          <p:nvPr/>
        </p:nvSpPr>
        <p:spPr>
          <a:xfrm>
            <a:off x="6803125" y="2571750"/>
            <a:ext cx="23409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6"/>
          <p:cNvSpPr/>
          <p:nvPr>
            <p:ph idx="2" type="pic"/>
          </p:nvPr>
        </p:nvSpPr>
        <p:spPr>
          <a:xfrm>
            <a:off x="6803450" y="-9925"/>
            <a:ext cx="2340900" cy="2581800"/>
          </a:xfrm>
          <a:prstGeom prst="rect">
            <a:avLst/>
          </a:prstGeom>
          <a:noFill/>
          <a:ln>
            <a:noFill/>
          </a:ln>
        </p:spPr>
      </p:sp>
      <p:sp>
        <p:nvSpPr>
          <p:cNvPr id="796" name="Google Shape;796;p136"/>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797" name="Google Shape;797;p13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Red - Light">
  <p:cSld name="SECTION_HEADER_1_1_1_1_1_1_1_1_1_1">
    <p:spTree>
      <p:nvGrpSpPr>
        <p:cNvPr id="799" name="Shape 799"/>
        <p:cNvGrpSpPr/>
        <p:nvPr/>
      </p:nvGrpSpPr>
      <p:grpSpPr>
        <a:xfrm>
          <a:off x="0" y="0"/>
          <a:ext cx="0" cy="0"/>
          <a:chOff x="0" y="0"/>
          <a:chExt cx="0" cy="0"/>
        </a:xfrm>
      </p:grpSpPr>
      <p:sp>
        <p:nvSpPr>
          <p:cNvPr id="800" name="Google Shape;800;p137"/>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01" name="Google Shape;801;p13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02" name="Google Shape;802;p137"/>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7"/>
          <p:cNvSpPr/>
          <p:nvPr/>
        </p:nvSpPr>
        <p:spPr>
          <a:xfrm>
            <a:off x="6803125" y="2571750"/>
            <a:ext cx="23409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7"/>
          <p:cNvSpPr/>
          <p:nvPr>
            <p:ph idx="2" type="pic"/>
          </p:nvPr>
        </p:nvSpPr>
        <p:spPr>
          <a:xfrm>
            <a:off x="6803450" y="-9925"/>
            <a:ext cx="2340900" cy="2581800"/>
          </a:xfrm>
          <a:prstGeom prst="rect">
            <a:avLst/>
          </a:prstGeom>
          <a:noFill/>
          <a:ln>
            <a:noFill/>
          </a:ln>
        </p:spPr>
      </p:sp>
      <p:sp>
        <p:nvSpPr>
          <p:cNvPr id="805" name="Google Shape;805;p137"/>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Red - Dark">
  <p:cSld name="SECTION_HEADER_1_1_1_1_1_1_1_1_1_1_2">
    <p:bg>
      <p:bgPr>
        <a:solidFill>
          <a:schemeClr val="lt1"/>
        </a:solidFill>
      </p:bgPr>
    </p:bg>
    <p:spTree>
      <p:nvGrpSpPr>
        <p:cNvPr id="806" name="Shape 806"/>
        <p:cNvGrpSpPr/>
        <p:nvPr/>
      </p:nvGrpSpPr>
      <p:grpSpPr>
        <a:xfrm>
          <a:off x="0" y="0"/>
          <a:ext cx="0" cy="0"/>
          <a:chOff x="0" y="0"/>
          <a:chExt cx="0" cy="0"/>
        </a:xfrm>
      </p:grpSpPr>
      <p:sp>
        <p:nvSpPr>
          <p:cNvPr id="807" name="Google Shape;807;p138"/>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08" name="Google Shape;808;p13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09" name="Google Shape;809;p138"/>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8"/>
          <p:cNvSpPr/>
          <p:nvPr/>
        </p:nvSpPr>
        <p:spPr>
          <a:xfrm>
            <a:off x="6803125" y="2571750"/>
            <a:ext cx="23409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8"/>
          <p:cNvSpPr/>
          <p:nvPr>
            <p:ph idx="2" type="pic"/>
          </p:nvPr>
        </p:nvSpPr>
        <p:spPr>
          <a:xfrm>
            <a:off x="6803450" y="-9925"/>
            <a:ext cx="2340900" cy="2581800"/>
          </a:xfrm>
          <a:prstGeom prst="rect">
            <a:avLst/>
          </a:prstGeom>
          <a:noFill/>
          <a:ln>
            <a:noFill/>
          </a:ln>
        </p:spPr>
      </p:sp>
      <p:sp>
        <p:nvSpPr>
          <p:cNvPr id="812" name="Google Shape;812;p138"/>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813" name="Google Shape;813;p138"/>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8"/>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Yellow - Light">
  <p:cSld name="SECTION_HEADER_1_1_1_1_1_1_1_1_1_1_1">
    <p:spTree>
      <p:nvGrpSpPr>
        <p:cNvPr id="815" name="Shape 815"/>
        <p:cNvGrpSpPr/>
        <p:nvPr/>
      </p:nvGrpSpPr>
      <p:grpSpPr>
        <a:xfrm>
          <a:off x="0" y="0"/>
          <a:ext cx="0" cy="0"/>
          <a:chOff x="0" y="0"/>
          <a:chExt cx="0" cy="0"/>
        </a:xfrm>
      </p:grpSpPr>
      <p:sp>
        <p:nvSpPr>
          <p:cNvPr id="816" name="Google Shape;816;p139"/>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17" name="Google Shape;817;p13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18" name="Google Shape;818;p139"/>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9"/>
          <p:cNvSpPr/>
          <p:nvPr/>
        </p:nvSpPr>
        <p:spPr>
          <a:xfrm>
            <a:off x="6803125" y="2571750"/>
            <a:ext cx="23409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39"/>
          <p:cNvSpPr/>
          <p:nvPr>
            <p:ph idx="2" type="pic"/>
          </p:nvPr>
        </p:nvSpPr>
        <p:spPr>
          <a:xfrm>
            <a:off x="6803450" y="-9925"/>
            <a:ext cx="2340900" cy="2581800"/>
          </a:xfrm>
          <a:prstGeom prst="rect">
            <a:avLst/>
          </a:prstGeom>
          <a:noFill/>
          <a:ln>
            <a:noFill/>
          </a:ln>
        </p:spPr>
      </p:sp>
      <p:sp>
        <p:nvSpPr>
          <p:cNvPr id="821" name="Google Shape;821;p139"/>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Yellow - Dark">
  <p:cSld name="SECTION_HEADER_1_1_1_1_1_1_1_1_1_1_1_2">
    <p:bg>
      <p:bgPr>
        <a:solidFill>
          <a:schemeClr val="lt1"/>
        </a:solidFill>
      </p:bgPr>
    </p:bg>
    <p:spTree>
      <p:nvGrpSpPr>
        <p:cNvPr id="822" name="Shape 822"/>
        <p:cNvGrpSpPr/>
        <p:nvPr/>
      </p:nvGrpSpPr>
      <p:grpSpPr>
        <a:xfrm>
          <a:off x="0" y="0"/>
          <a:ext cx="0" cy="0"/>
          <a:chOff x="0" y="0"/>
          <a:chExt cx="0" cy="0"/>
        </a:xfrm>
      </p:grpSpPr>
      <p:sp>
        <p:nvSpPr>
          <p:cNvPr id="823" name="Google Shape;823;p140"/>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24" name="Google Shape;824;p14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25" name="Google Shape;825;p140"/>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0"/>
          <p:cNvSpPr/>
          <p:nvPr/>
        </p:nvSpPr>
        <p:spPr>
          <a:xfrm>
            <a:off x="6803125" y="2571750"/>
            <a:ext cx="23409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0"/>
          <p:cNvSpPr/>
          <p:nvPr>
            <p:ph idx="2" type="pic"/>
          </p:nvPr>
        </p:nvSpPr>
        <p:spPr>
          <a:xfrm>
            <a:off x="6803450" y="-9925"/>
            <a:ext cx="2340900" cy="2581800"/>
          </a:xfrm>
          <a:prstGeom prst="rect">
            <a:avLst/>
          </a:prstGeom>
          <a:noFill/>
          <a:ln>
            <a:noFill/>
          </a:ln>
        </p:spPr>
      </p:sp>
      <p:sp>
        <p:nvSpPr>
          <p:cNvPr id="828" name="Google Shape;828;p140"/>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829" name="Google Shape;829;p140"/>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0"/>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Orange - Light">
  <p:cSld name="SECTION_HEADER_1_1_1_1_1_1_1_1_1_1_1_1">
    <p:spTree>
      <p:nvGrpSpPr>
        <p:cNvPr id="831" name="Shape 831"/>
        <p:cNvGrpSpPr/>
        <p:nvPr/>
      </p:nvGrpSpPr>
      <p:grpSpPr>
        <a:xfrm>
          <a:off x="0" y="0"/>
          <a:ext cx="0" cy="0"/>
          <a:chOff x="0" y="0"/>
          <a:chExt cx="0" cy="0"/>
        </a:xfrm>
      </p:grpSpPr>
      <p:sp>
        <p:nvSpPr>
          <p:cNvPr id="832" name="Google Shape;832;p141"/>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33" name="Google Shape;833;p14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34" name="Google Shape;834;p141"/>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1"/>
          <p:cNvSpPr/>
          <p:nvPr/>
        </p:nvSpPr>
        <p:spPr>
          <a:xfrm>
            <a:off x="6803125" y="2571750"/>
            <a:ext cx="2340900" cy="257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1"/>
          <p:cNvSpPr/>
          <p:nvPr>
            <p:ph idx="2" type="pic"/>
          </p:nvPr>
        </p:nvSpPr>
        <p:spPr>
          <a:xfrm>
            <a:off x="6803450" y="-9925"/>
            <a:ext cx="2340900" cy="2581800"/>
          </a:xfrm>
          <a:prstGeom prst="rect">
            <a:avLst/>
          </a:prstGeom>
          <a:noFill/>
          <a:ln>
            <a:noFill/>
          </a:ln>
        </p:spPr>
      </p:sp>
      <p:sp>
        <p:nvSpPr>
          <p:cNvPr id="837" name="Google Shape;837;p141"/>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Orange - Dark">
  <p:cSld name="SECTION_HEADER_1_1_1_1_1_1_1_1_1_1_1_1_2">
    <p:bg>
      <p:bgPr>
        <a:solidFill>
          <a:schemeClr val="lt1"/>
        </a:solidFill>
      </p:bgPr>
    </p:bg>
    <p:spTree>
      <p:nvGrpSpPr>
        <p:cNvPr id="838" name="Shape 838"/>
        <p:cNvGrpSpPr/>
        <p:nvPr/>
      </p:nvGrpSpPr>
      <p:grpSpPr>
        <a:xfrm>
          <a:off x="0" y="0"/>
          <a:ext cx="0" cy="0"/>
          <a:chOff x="0" y="0"/>
          <a:chExt cx="0" cy="0"/>
        </a:xfrm>
      </p:grpSpPr>
      <p:sp>
        <p:nvSpPr>
          <p:cNvPr id="839" name="Google Shape;839;p142"/>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40" name="Google Shape;840;p14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41" name="Google Shape;841;p142"/>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2"/>
          <p:cNvSpPr/>
          <p:nvPr/>
        </p:nvSpPr>
        <p:spPr>
          <a:xfrm>
            <a:off x="6803125" y="2571750"/>
            <a:ext cx="2340900" cy="257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2"/>
          <p:cNvSpPr/>
          <p:nvPr>
            <p:ph idx="2" type="pic"/>
          </p:nvPr>
        </p:nvSpPr>
        <p:spPr>
          <a:xfrm>
            <a:off x="6803450" y="-9925"/>
            <a:ext cx="2340900" cy="2581800"/>
          </a:xfrm>
          <a:prstGeom prst="rect">
            <a:avLst/>
          </a:prstGeom>
          <a:noFill/>
          <a:ln>
            <a:noFill/>
          </a:ln>
        </p:spPr>
      </p:sp>
      <p:sp>
        <p:nvSpPr>
          <p:cNvPr id="844" name="Google Shape;844;p142"/>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845" name="Google Shape;845;p142"/>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2"/>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Light">
  <p:cSld name="TITLE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6"/>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ack - Light">
  <p:cSld name="SECTION_HEADER_1_1_1_1_1_1_1_1_1_1_1_1_1">
    <p:spTree>
      <p:nvGrpSpPr>
        <p:cNvPr id="847" name="Shape 847"/>
        <p:cNvGrpSpPr/>
        <p:nvPr/>
      </p:nvGrpSpPr>
      <p:grpSpPr>
        <a:xfrm>
          <a:off x="0" y="0"/>
          <a:ext cx="0" cy="0"/>
          <a:chOff x="0" y="0"/>
          <a:chExt cx="0" cy="0"/>
        </a:xfrm>
      </p:grpSpPr>
      <p:sp>
        <p:nvSpPr>
          <p:cNvPr id="848" name="Google Shape;848;p143"/>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49" name="Google Shape;849;p14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50" name="Google Shape;850;p143"/>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ack - Dark">
  <p:cSld name="SECTION_HEADER_1_1_1_1_1_1_1_1_1_1_1_1_1_2">
    <p:bg>
      <p:bgPr>
        <a:solidFill>
          <a:schemeClr val="lt1"/>
        </a:solidFill>
      </p:bgPr>
    </p:bg>
    <p:spTree>
      <p:nvGrpSpPr>
        <p:cNvPr id="851" name="Shape 851"/>
        <p:cNvGrpSpPr/>
        <p:nvPr/>
      </p:nvGrpSpPr>
      <p:grpSpPr>
        <a:xfrm>
          <a:off x="0" y="0"/>
          <a:ext cx="0" cy="0"/>
          <a:chOff x="0" y="0"/>
          <a:chExt cx="0" cy="0"/>
        </a:xfrm>
      </p:grpSpPr>
      <p:sp>
        <p:nvSpPr>
          <p:cNvPr id="852" name="Google Shape;852;p144"/>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53" name="Google Shape;853;p14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54" name="Google Shape;854;p144"/>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855" name="Google Shape;855;p144"/>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4"/>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4"/>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Text Only - Light">
  <p:cSld name="SECTION_HEADER_1_1_1_1_1_1_1_1_1_1_1_1_1_1_1_1_1">
    <p:spTree>
      <p:nvGrpSpPr>
        <p:cNvPr id="858" name="Shape 858"/>
        <p:cNvGrpSpPr/>
        <p:nvPr/>
      </p:nvGrpSpPr>
      <p:grpSpPr>
        <a:xfrm>
          <a:off x="0" y="0"/>
          <a:ext cx="0" cy="0"/>
          <a:chOff x="0" y="0"/>
          <a:chExt cx="0" cy="0"/>
        </a:xfrm>
      </p:grpSpPr>
      <p:sp>
        <p:nvSpPr>
          <p:cNvPr id="859" name="Google Shape;859;p145"/>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60" name="Google Shape;860;p14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Text Only - Dark">
  <p:cSld name="SECTION_HEADER_1_1_1_1_1_1_1_1_1_1_1_1_1_1_1_1_1_2">
    <p:bg>
      <p:bgPr>
        <a:solidFill>
          <a:schemeClr val="lt1"/>
        </a:solidFill>
      </p:bgPr>
    </p:bg>
    <p:spTree>
      <p:nvGrpSpPr>
        <p:cNvPr id="861" name="Shape 861"/>
        <p:cNvGrpSpPr/>
        <p:nvPr/>
      </p:nvGrpSpPr>
      <p:grpSpPr>
        <a:xfrm>
          <a:off x="0" y="0"/>
          <a:ext cx="0" cy="0"/>
          <a:chOff x="0" y="0"/>
          <a:chExt cx="0" cy="0"/>
        </a:xfrm>
      </p:grpSpPr>
      <p:sp>
        <p:nvSpPr>
          <p:cNvPr id="862" name="Google Shape;862;p146"/>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63" name="Google Shape;863;p14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64" name="Google Shape;864;p14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6"/>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67" name="Google Shape;867;p146"/>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 Dark">
  <p:cSld name="SECTION_HEADER_1_1_1_1_1_1_1_1_1_1_1_1_1_1_2">
    <p:bg>
      <p:bgPr>
        <a:solidFill>
          <a:schemeClr val="accent1"/>
        </a:solidFill>
      </p:bgPr>
    </p:bg>
    <p:spTree>
      <p:nvGrpSpPr>
        <p:cNvPr id="868" name="Shape 868"/>
        <p:cNvGrpSpPr/>
        <p:nvPr/>
      </p:nvGrpSpPr>
      <p:grpSpPr>
        <a:xfrm>
          <a:off x="0" y="0"/>
          <a:ext cx="0" cy="0"/>
          <a:chOff x="0" y="0"/>
          <a:chExt cx="0" cy="0"/>
        </a:xfrm>
      </p:grpSpPr>
      <p:sp>
        <p:nvSpPr>
          <p:cNvPr id="869" name="Google Shape;869;p147"/>
          <p:cNvSpPr/>
          <p:nvPr/>
        </p:nvSpPr>
        <p:spPr>
          <a:xfrm>
            <a:off x="75" y="4631500"/>
            <a:ext cx="9144000" cy="51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7"/>
          <p:cNvSpPr/>
          <p:nvPr/>
        </p:nvSpPr>
        <p:spPr>
          <a:xfrm>
            <a:off x="0" y="0"/>
            <a:ext cx="1249500" cy="109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7"/>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72" name="Google Shape;872;p14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73" name="Google Shape;873;p147"/>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874" name="Google Shape;874;p14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Red - Dark">
  <p:cSld name="SECTION_HEADER_1_1_1_1_1_1_1_1_1_1_1_1_1_1_1_1">
    <p:bg>
      <p:bgPr>
        <a:solidFill>
          <a:schemeClr val="accent2"/>
        </a:solidFill>
      </p:bgPr>
    </p:bg>
    <p:spTree>
      <p:nvGrpSpPr>
        <p:cNvPr id="877" name="Shape 877"/>
        <p:cNvGrpSpPr/>
        <p:nvPr/>
      </p:nvGrpSpPr>
      <p:grpSpPr>
        <a:xfrm>
          <a:off x="0" y="0"/>
          <a:ext cx="0" cy="0"/>
          <a:chOff x="0" y="0"/>
          <a:chExt cx="0" cy="0"/>
        </a:xfrm>
      </p:grpSpPr>
      <p:sp>
        <p:nvSpPr>
          <p:cNvPr id="878" name="Google Shape;878;p148"/>
          <p:cNvSpPr/>
          <p:nvPr/>
        </p:nvSpPr>
        <p:spPr>
          <a:xfrm>
            <a:off x="75" y="4631500"/>
            <a:ext cx="9144000" cy="51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8"/>
          <p:cNvSpPr/>
          <p:nvPr/>
        </p:nvSpPr>
        <p:spPr>
          <a:xfrm>
            <a:off x="0" y="0"/>
            <a:ext cx="1249500" cy="109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8"/>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81" name="Google Shape;881;p14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82" name="Google Shape;882;p148"/>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883" name="Google Shape;883;p148"/>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8"/>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8"/>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Yellow - Dark">
  <p:cSld name="SECTION_HEADER_1_1_1_1_1_1_1_1_1_1_1_1_1_1_1_1_3">
    <p:bg>
      <p:bgPr>
        <a:solidFill>
          <a:schemeClr val="accent3"/>
        </a:solidFill>
      </p:bgPr>
    </p:bg>
    <p:spTree>
      <p:nvGrpSpPr>
        <p:cNvPr id="886" name="Shape 886"/>
        <p:cNvGrpSpPr/>
        <p:nvPr/>
      </p:nvGrpSpPr>
      <p:grpSpPr>
        <a:xfrm>
          <a:off x="0" y="0"/>
          <a:ext cx="0" cy="0"/>
          <a:chOff x="0" y="0"/>
          <a:chExt cx="0" cy="0"/>
        </a:xfrm>
      </p:grpSpPr>
      <p:sp>
        <p:nvSpPr>
          <p:cNvPr id="887" name="Google Shape;887;p149"/>
          <p:cNvSpPr/>
          <p:nvPr/>
        </p:nvSpPr>
        <p:spPr>
          <a:xfrm>
            <a:off x="0" y="0"/>
            <a:ext cx="1249500" cy="109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9"/>
          <p:cNvSpPr/>
          <p:nvPr/>
        </p:nvSpPr>
        <p:spPr>
          <a:xfrm>
            <a:off x="75" y="4631500"/>
            <a:ext cx="9144000" cy="512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9"/>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90" name="Google Shape;890;p14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91" name="Google Shape;891;p149"/>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892" name="Google Shape;892;p14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Image - Light">
  <p:cSld name="SECTION_HEADER_1_1_1_1_1_1_1_1_1_1_1_1_1_1_1_1_1_1">
    <p:spTree>
      <p:nvGrpSpPr>
        <p:cNvPr id="895" name="Shape 895"/>
        <p:cNvGrpSpPr/>
        <p:nvPr/>
      </p:nvGrpSpPr>
      <p:grpSpPr>
        <a:xfrm>
          <a:off x="0" y="0"/>
          <a:ext cx="0" cy="0"/>
          <a:chOff x="0" y="0"/>
          <a:chExt cx="0" cy="0"/>
        </a:xfrm>
      </p:grpSpPr>
      <p:sp>
        <p:nvSpPr>
          <p:cNvPr id="896" name="Google Shape;896;p150"/>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0"/>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98" name="Google Shape;898;p15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99" name="Google Shape;899;p150"/>
          <p:cNvSpPr/>
          <p:nvPr>
            <p:ph idx="2" type="pic"/>
          </p:nvPr>
        </p:nvSpPr>
        <p:spPr>
          <a:xfrm>
            <a:off x="6803125" y="-9925"/>
            <a:ext cx="2340900" cy="51435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Image - Dark">
  <p:cSld name="SECTION_HEADER_1_1_1_1_1_1_1_1_1_1_1_1_1_1_1_1_1_1_2">
    <p:bg>
      <p:bgPr>
        <a:solidFill>
          <a:schemeClr val="lt1"/>
        </a:solidFill>
      </p:bgPr>
    </p:bg>
    <p:spTree>
      <p:nvGrpSpPr>
        <p:cNvPr id="900" name="Shape 900"/>
        <p:cNvGrpSpPr/>
        <p:nvPr/>
      </p:nvGrpSpPr>
      <p:grpSpPr>
        <a:xfrm>
          <a:off x="0" y="0"/>
          <a:ext cx="0" cy="0"/>
          <a:chOff x="0" y="0"/>
          <a:chExt cx="0" cy="0"/>
        </a:xfrm>
      </p:grpSpPr>
      <p:sp>
        <p:nvSpPr>
          <p:cNvPr id="901" name="Google Shape;901;p151"/>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1"/>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903" name="Google Shape;903;p15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04" name="Google Shape;904;p151"/>
          <p:cNvSpPr/>
          <p:nvPr>
            <p:ph idx="2" type="pic"/>
          </p:nvPr>
        </p:nvSpPr>
        <p:spPr>
          <a:xfrm>
            <a:off x="6803125" y="-9925"/>
            <a:ext cx="2340900" cy="5143500"/>
          </a:xfrm>
          <a:prstGeom prst="rect">
            <a:avLst/>
          </a:prstGeom>
          <a:noFill/>
          <a:ln>
            <a:noFill/>
          </a:ln>
        </p:spPr>
      </p:sp>
      <p:sp>
        <p:nvSpPr>
          <p:cNvPr id="905" name="Google Shape;905;p15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Spark - Light">
  <p:cSld name="SECTION_HEADER_1_1_1_1_1_1_1_1_1_1_1_1_1_1_1_1_1_1_1">
    <p:spTree>
      <p:nvGrpSpPr>
        <p:cNvPr id="907" name="Shape 907"/>
        <p:cNvGrpSpPr/>
        <p:nvPr/>
      </p:nvGrpSpPr>
      <p:grpSpPr>
        <a:xfrm>
          <a:off x="0" y="0"/>
          <a:ext cx="0" cy="0"/>
          <a:chOff x="0" y="0"/>
          <a:chExt cx="0" cy="0"/>
        </a:xfrm>
      </p:grpSpPr>
      <p:sp>
        <p:nvSpPr>
          <p:cNvPr id="908" name="Google Shape;908;p152"/>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9" name="Google Shape;909;p152"/>
          <p:cNvPicPr preferRelativeResize="0"/>
          <p:nvPr/>
        </p:nvPicPr>
        <p:blipFill rotWithShape="1">
          <a:blip r:embed="rId2">
            <a:alphaModFix/>
          </a:blip>
          <a:srcRect b="0" l="0" r="0" t="0"/>
          <a:stretch/>
        </p:blipFill>
        <p:spPr>
          <a:xfrm>
            <a:off x="931249" y="596675"/>
            <a:ext cx="8083251" cy="4546826"/>
          </a:xfrm>
          <a:prstGeom prst="rect">
            <a:avLst/>
          </a:prstGeom>
          <a:noFill/>
          <a:ln>
            <a:noFill/>
          </a:ln>
        </p:spPr>
      </p:pic>
      <p:sp>
        <p:nvSpPr>
          <p:cNvPr id="910" name="Google Shape;910;p152"/>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911" name="Google Shape;911;p15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12" name="Google Shape;912;p152"/>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Dark">
  <p:cSld name="TITLE_1_2">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 name="Google Shape;70;p17"/>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71" name="Google Shape;71;p1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Spark - Dark">
  <p:cSld name="SECTION_HEADER_1_1_1_1_1_1_1_1_1_1_1_1_1_1_1_1_1_1_1_1">
    <p:bg>
      <p:bgPr>
        <a:solidFill>
          <a:schemeClr val="lt1"/>
        </a:solidFill>
      </p:bgPr>
    </p:bg>
    <p:spTree>
      <p:nvGrpSpPr>
        <p:cNvPr id="913" name="Shape 913"/>
        <p:cNvGrpSpPr/>
        <p:nvPr/>
      </p:nvGrpSpPr>
      <p:grpSpPr>
        <a:xfrm>
          <a:off x="0" y="0"/>
          <a:ext cx="0" cy="0"/>
          <a:chOff x="0" y="0"/>
          <a:chExt cx="0" cy="0"/>
        </a:xfrm>
      </p:grpSpPr>
      <p:pic>
        <p:nvPicPr>
          <p:cNvPr id="914" name="Google Shape;914;p153"/>
          <p:cNvPicPr preferRelativeResize="0"/>
          <p:nvPr/>
        </p:nvPicPr>
        <p:blipFill>
          <a:blip r:embed="rId2">
            <a:alphaModFix amt="10000"/>
          </a:blip>
          <a:stretch>
            <a:fillRect/>
          </a:stretch>
        </p:blipFill>
        <p:spPr>
          <a:xfrm>
            <a:off x="931249" y="596675"/>
            <a:ext cx="8083251" cy="4546826"/>
          </a:xfrm>
          <a:prstGeom prst="rect">
            <a:avLst/>
          </a:prstGeom>
          <a:noFill/>
          <a:ln>
            <a:noFill/>
          </a:ln>
        </p:spPr>
      </p:pic>
      <p:sp>
        <p:nvSpPr>
          <p:cNvPr id="915" name="Google Shape;915;p153"/>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916" name="Google Shape;916;p15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17" name="Google Shape;917;p15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 Light" type="tx">
  <p:cSld name="TITLE_AND_BODY">
    <p:spTree>
      <p:nvGrpSpPr>
        <p:cNvPr id="920" name="Shape 920"/>
        <p:cNvGrpSpPr/>
        <p:nvPr/>
      </p:nvGrpSpPr>
      <p:grpSpPr>
        <a:xfrm>
          <a:off x="0" y="0"/>
          <a:ext cx="0" cy="0"/>
          <a:chOff x="0" y="0"/>
          <a:chExt cx="0" cy="0"/>
        </a:xfrm>
      </p:grpSpPr>
      <p:sp>
        <p:nvSpPr>
          <p:cNvPr id="921" name="Google Shape;921;p154"/>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2" name="Google Shape;922;p15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 Dark">
  <p:cSld name="TITLE_AND_BODY_4">
    <p:bg>
      <p:bgPr>
        <a:solidFill>
          <a:schemeClr val="lt1"/>
        </a:solidFill>
      </p:bgPr>
    </p:bg>
    <p:spTree>
      <p:nvGrpSpPr>
        <p:cNvPr id="923" name="Shape 923"/>
        <p:cNvGrpSpPr/>
        <p:nvPr/>
      </p:nvGrpSpPr>
      <p:grpSpPr>
        <a:xfrm>
          <a:off x="0" y="0"/>
          <a:ext cx="0" cy="0"/>
          <a:chOff x="0" y="0"/>
          <a:chExt cx="0" cy="0"/>
        </a:xfrm>
      </p:grpSpPr>
      <p:sp>
        <p:nvSpPr>
          <p:cNvPr id="924" name="Google Shape;924;p155"/>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5" name="Google Shape;925;p15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26" name="Google Shape;926;p15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Text Only - Light">
  <p:cSld name="TITLE_AND_BODY_3">
    <p:spTree>
      <p:nvGrpSpPr>
        <p:cNvPr id="929" name="Shape 929"/>
        <p:cNvGrpSpPr/>
        <p:nvPr/>
      </p:nvGrpSpPr>
      <p:grpSpPr>
        <a:xfrm>
          <a:off x="0" y="0"/>
          <a:ext cx="0" cy="0"/>
          <a:chOff x="0" y="0"/>
          <a:chExt cx="0" cy="0"/>
        </a:xfrm>
      </p:grpSpPr>
      <p:sp>
        <p:nvSpPr>
          <p:cNvPr id="930" name="Google Shape;930;p156"/>
          <p:cNvSpPr txBox="1"/>
          <p:nvPr>
            <p:ph type="title"/>
          </p:nvPr>
        </p:nvSpPr>
        <p:spPr>
          <a:xfrm>
            <a:off x="457200" y="1737350"/>
            <a:ext cx="6117300" cy="804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1" name="Google Shape;931;p15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32" name="Google Shape;932;p156"/>
          <p:cNvSpPr txBox="1"/>
          <p:nvPr>
            <p:ph idx="2" type="subTitle"/>
          </p:nvPr>
        </p:nvSpPr>
        <p:spPr>
          <a:xfrm>
            <a:off x="466200" y="2633475"/>
            <a:ext cx="61173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Text Only - Dark">
  <p:cSld name="TITLE_AND_BODY_3_1">
    <p:bg>
      <p:bgPr>
        <a:solidFill>
          <a:schemeClr val="lt1"/>
        </a:solidFill>
      </p:bgPr>
    </p:bg>
    <p:spTree>
      <p:nvGrpSpPr>
        <p:cNvPr id="933" name="Shape 933"/>
        <p:cNvGrpSpPr/>
        <p:nvPr/>
      </p:nvGrpSpPr>
      <p:grpSpPr>
        <a:xfrm>
          <a:off x="0" y="0"/>
          <a:ext cx="0" cy="0"/>
          <a:chOff x="0" y="0"/>
          <a:chExt cx="0" cy="0"/>
        </a:xfrm>
      </p:grpSpPr>
      <p:sp>
        <p:nvSpPr>
          <p:cNvPr id="934" name="Google Shape;934;p157"/>
          <p:cNvSpPr txBox="1"/>
          <p:nvPr>
            <p:ph type="title"/>
          </p:nvPr>
        </p:nvSpPr>
        <p:spPr>
          <a:xfrm>
            <a:off x="457200" y="1737350"/>
            <a:ext cx="6117300" cy="804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5" name="Google Shape;935;p15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36" name="Google Shape;936;p157"/>
          <p:cNvSpPr txBox="1"/>
          <p:nvPr>
            <p:ph idx="2" type="subTitle"/>
          </p:nvPr>
        </p:nvSpPr>
        <p:spPr>
          <a:xfrm>
            <a:off x="466200" y="2633475"/>
            <a:ext cx="61173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37" name="Google Shape;937;p15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with Image - Light">
  <p:cSld name="TITLE_AND_BODY_2">
    <p:spTree>
      <p:nvGrpSpPr>
        <p:cNvPr id="940" name="Shape 940"/>
        <p:cNvGrpSpPr/>
        <p:nvPr/>
      </p:nvGrpSpPr>
      <p:grpSpPr>
        <a:xfrm>
          <a:off x="0" y="0"/>
          <a:ext cx="0" cy="0"/>
          <a:chOff x="0" y="0"/>
          <a:chExt cx="0" cy="0"/>
        </a:xfrm>
      </p:grpSpPr>
      <p:sp>
        <p:nvSpPr>
          <p:cNvPr id="941" name="Google Shape;941;p158"/>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2" name="Google Shape;942;p1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43" name="Google Shape;943;p15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44" name="Google Shape;944;p158"/>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45" name="Google Shape;945;p158"/>
          <p:cNvSpPr/>
          <p:nvPr>
            <p:ph idx="3" type="pic"/>
          </p:nvPr>
        </p:nvSpPr>
        <p:spPr>
          <a:xfrm>
            <a:off x="4690875" y="-9925"/>
            <a:ext cx="4453200" cy="5153400"/>
          </a:xfrm>
          <a:prstGeom prst="rect">
            <a:avLst/>
          </a:prstGeom>
          <a:noFill/>
          <a:ln>
            <a:noFill/>
          </a:ln>
        </p:spPr>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with Image - Dark">
  <p:cSld name="TITLE_AND_BODY_2_2">
    <p:bg>
      <p:bgPr>
        <a:solidFill>
          <a:schemeClr val="lt1"/>
        </a:solidFill>
      </p:bgPr>
    </p:bg>
    <p:spTree>
      <p:nvGrpSpPr>
        <p:cNvPr id="946" name="Shape 946"/>
        <p:cNvGrpSpPr/>
        <p:nvPr/>
      </p:nvGrpSpPr>
      <p:grpSpPr>
        <a:xfrm>
          <a:off x="0" y="0"/>
          <a:ext cx="0" cy="0"/>
          <a:chOff x="0" y="0"/>
          <a:chExt cx="0" cy="0"/>
        </a:xfrm>
      </p:grpSpPr>
      <p:sp>
        <p:nvSpPr>
          <p:cNvPr id="947" name="Google Shape;947;p159"/>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8" name="Google Shape;948;p1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49" name="Google Shape;949;p15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50" name="Google Shape;950;p159"/>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51" name="Google Shape;951;p159"/>
          <p:cNvSpPr/>
          <p:nvPr>
            <p:ph idx="3" type="pic"/>
          </p:nvPr>
        </p:nvSpPr>
        <p:spPr>
          <a:xfrm>
            <a:off x="4690875" y="-9925"/>
            <a:ext cx="4453200" cy="5153400"/>
          </a:xfrm>
          <a:prstGeom prst="rect">
            <a:avLst/>
          </a:prstGeom>
          <a:noFill/>
          <a:ln>
            <a:noFill/>
          </a:ln>
        </p:spPr>
      </p:sp>
      <p:sp>
        <p:nvSpPr>
          <p:cNvPr id="952" name="Google Shape;952;p15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 Body - Light">
  <p:cSld name="TITLE_AND_BODY_2_1">
    <p:spTree>
      <p:nvGrpSpPr>
        <p:cNvPr id="954" name="Shape 954"/>
        <p:cNvGrpSpPr/>
        <p:nvPr/>
      </p:nvGrpSpPr>
      <p:grpSpPr>
        <a:xfrm>
          <a:off x="0" y="0"/>
          <a:ext cx="0" cy="0"/>
          <a:chOff x="0" y="0"/>
          <a:chExt cx="0" cy="0"/>
        </a:xfrm>
      </p:grpSpPr>
      <p:sp>
        <p:nvSpPr>
          <p:cNvPr id="955" name="Google Shape;955;p160"/>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6" name="Google Shape;956;p1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57" name="Google Shape;957;p16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58" name="Google Shape;958;p160"/>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59" name="Google Shape;959;p160"/>
          <p:cNvSpPr/>
          <p:nvPr/>
        </p:nvSpPr>
        <p:spPr>
          <a:xfrm>
            <a:off x="4690875" y="-9925"/>
            <a:ext cx="4453200" cy="515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60"/>
          <p:cNvSpPr txBox="1"/>
          <p:nvPr>
            <p:ph idx="3" type="body"/>
          </p:nvPr>
        </p:nvSpPr>
        <p:spPr>
          <a:xfrm>
            <a:off x="5148075" y="457200"/>
            <a:ext cx="3538800" cy="40143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961" name="Google Shape;961;p160"/>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 Body - Dark">
  <p:cSld name="TITLE_AND_BODY_2_1_1">
    <p:bg>
      <p:bgPr>
        <a:solidFill>
          <a:schemeClr val="lt1"/>
        </a:solidFill>
      </p:bgPr>
    </p:bg>
    <p:spTree>
      <p:nvGrpSpPr>
        <p:cNvPr id="962" name="Shape 962"/>
        <p:cNvGrpSpPr/>
        <p:nvPr/>
      </p:nvGrpSpPr>
      <p:grpSpPr>
        <a:xfrm>
          <a:off x="0" y="0"/>
          <a:ext cx="0" cy="0"/>
          <a:chOff x="0" y="0"/>
          <a:chExt cx="0" cy="0"/>
        </a:xfrm>
      </p:grpSpPr>
      <p:sp>
        <p:nvSpPr>
          <p:cNvPr id="963" name="Google Shape;963;p161"/>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4" name="Google Shape;964;p1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65" name="Google Shape;965;p16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66" name="Google Shape;966;p161"/>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67" name="Google Shape;967;p161"/>
          <p:cNvSpPr/>
          <p:nvPr/>
        </p:nvSpPr>
        <p:spPr>
          <a:xfrm>
            <a:off x="4690875" y="-9925"/>
            <a:ext cx="4453200" cy="515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1"/>
          <p:cNvSpPr txBox="1"/>
          <p:nvPr>
            <p:ph idx="3" type="body"/>
          </p:nvPr>
        </p:nvSpPr>
        <p:spPr>
          <a:xfrm>
            <a:off x="5148075" y="457200"/>
            <a:ext cx="3538800" cy="4014300"/>
          </a:xfrm>
          <a:prstGeom prst="rect">
            <a:avLst/>
          </a:prstGeom>
        </p:spPr>
        <p:txBody>
          <a:bodyPr anchorCtr="0" anchor="ctr"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69" name="Google Shape;969;p16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Body - Light">
  <p:cSld name="TITLE_AND_BODY_1">
    <p:spTree>
      <p:nvGrpSpPr>
        <p:cNvPr id="972" name="Shape 972"/>
        <p:cNvGrpSpPr/>
        <p:nvPr/>
      </p:nvGrpSpPr>
      <p:grpSpPr>
        <a:xfrm>
          <a:off x="0" y="0"/>
          <a:ext cx="0" cy="0"/>
          <a:chOff x="0" y="0"/>
          <a:chExt cx="0" cy="0"/>
        </a:xfrm>
      </p:grpSpPr>
      <p:sp>
        <p:nvSpPr>
          <p:cNvPr id="973" name="Google Shape;973;p162"/>
          <p:cNvSpPr txBox="1"/>
          <p:nvPr>
            <p:ph type="title"/>
          </p:nvPr>
        </p:nvSpPr>
        <p:spPr>
          <a:xfrm>
            <a:off x="457200" y="1737350"/>
            <a:ext cx="4005000" cy="8046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4" name="Google Shape;974;p162"/>
          <p:cNvSpPr txBox="1"/>
          <p:nvPr>
            <p:ph idx="1" type="body"/>
          </p:nvPr>
        </p:nvSpPr>
        <p:spPr>
          <a:xfrm>
            <a:off x="457200" y="2633475"/>
            <a:ext cx="40050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b="0"/>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75" name="Google Shape;975;p162"/>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parks - Light">
  <p:cSld name="TITLE_1_1">
    <p:bg>
      <p:bgPr>
        <a:solidFill>
          <a:schemeClr val="dk1"/>
        </a:solidFill>
      </p:bgPr>
    </p:bg>
    <p:spTree>
      <p:nvGrpSpPr>
        <p:cNvPr id="73" name="Shape 73"/>
        <p:cNvGrpSpPr/>
        <p:nvPr/>
      </p:nvGrpSpPr>
      <p:grpSpPr>
        <a:xfrm>
          <a:off x="0" y="0"/>
          <a:ext cx="0" cy="0"/>
          <a:chOff x="0" y="0"/>
          <a:chExt cx="0" cy="0"/>
        </a:xfrm>
      </p:grpSpPr>
      <p:pic>
        <p:nvPicPr>
          <p:cNvPr id="74" name="Google Shape;74;p18"/>
          <p:cNvPicPr preferRelativeResize="0"/>
          <p:nvPr/>
        </p:nvPicPr>
        <p:blipFill rotWithShape="1">
          <a:blip r:embed="rId2">
            <a:alphaModFix amt="20000"/>
          </a:blip>
          <a:srcRect b="0" l="0" r="0" t="0"/>
          <a:stretch/>
        </p:blipFill>
        <p:spPr>
          <a:xfrm>
            <a:off x="0" y="0"/>
            <a:ext cx="9144003" cy="5143501"/>
          </a:xfrm>
          <a:prstGeom prst="rect">
            <a:avLst/>
          </a:prstGeom>
          <a:noFill/>
          <a:ln>
            <a:noFill/>
          </a:ln>
        </p:spPr>
      </p:pic>
      <p:sp>
        <p:nvSpPr>
          <p:cNvPr id="75" name="Google Shape;75;p18"/>
          <p:cNvSpPr txBox="1"/>
          <p:nvPr>
            <p:ph type="ctrTitle"/>
          </p:nvPr>
        </p:nvSpPr>
        <p:spPr>
          <a:xfrm>
            <a:off x="457200" y="1161300"/>
            <a:ext cx="40050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 name="Google Shape;76;p18"/>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Body - Dark">
  <p:cSld name="TITLE_AND_BODY_1_2">
    <p:bg>
      <p:bgPr>
        <a:solidFill>
          <a:schemeClr val="lt1"/>
        </a:solidFill>
      </p:bgPr>
    </p:bg>
    <p:spTree>
      <p:nvGrpSpPr>
        <p:cNvPr id="976" name="Shape 976"/>
        <p:cNvGrpSpPr/>
        <p:nvPr/>
      </p:nvGrpSpPr>
      <p:grpSpPr>
        <a:xfrm>
          <a:off x="0" y="0"/>
          <a:ext cx="0" cy="0"/>
          <a:chOff x="0" y="0"/>
          <a:chExt cx="0" cy="0"/>
        </a:xfrm>
      </p:grpSpPr>
      <p:sp>
        <p:nvSpPr>
          <p:cNvPr id="977" name="Google Shape;977;p163"/>
          <p:cNvSpPr txBox="1"/>
          <p:nvPr>
            <p:ph type="title"/>
          </p:nvPr>
        </p:nvSpPr>
        <p:spPr>
          <a:xfrm>
            <a:off x="457200" y="1737350"/>
            <a:ext cx="4005000" cy="804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8" name="Google Shape;978;p163"/>
          <p:cNvSpPr txBox="1"/>
          <p:nvPr>
            <p:ph idx="1" type="body"/>
          </p:nvPr>
        </p:nvSpPr>
        <p:spPr>
          <a:xfrm>
            <a:off x="457200" y="2633475"/>
            <a:ext cx="40050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b="0">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979" name="Google Shape;979;p163"/>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80" name="Google Shape;980;p16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1-column - Light">
  <p:cSld name="TITLE_AND_BODY_1_1">
    <p:spTree>
      <p:nvGrpSpPr>
        <p:cNvPr id="983" name="Shape 983"/>
        <p:cNvGrpSpPr/>
        <p:nvPr/>
      </p:nvGrpSpPr>
      <p:grpSpPr>
        <a:xfrm>
          <a:off x="0" y="0"/>
          <a:ext cx="0" cy="0"/>
          <a:chOff x="0" y="0"/>
          <a:chExt cx="0" cy="0"/>
        </a:xfrm>
      </p:grpSpPr>
      <p:sp>
        <p:nvSpPr>
          <p:cNvPr id="984" name="Google Shape;984;p164"/>
          <p:cNvSpPr txBox="1"/>
          <p:nvPr>
            <p:ph idx="1" type="body"/>
          </p:nvPr>
        </p:nvSpPr>
        <p:spPr>
          <a:xfrm>
            <a:off x="457200" y="1737350"/>
            <a:ext cx="61173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85" name="Google Shape;985;p164"/>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1-column - Dark">
  <p:cSld name="TITLE_AND_BODY_1_1_2">
    <p:bg>
      <p:bgPr>
        <a:solidFill>
          <a:schemeClr val="lt1"/>
        </a:solidFill>
      </p:bgPr>
    </p:bg>
    <p:spTree>
      <p:nvGrpSpPr>
        <p:cNvPr id="986" name="Shape 986"/>
        <p:cNvGrpSpPr/>
        <p:nvPr/>
      </p:nvGrpSpPr>
      <p:grpSpPr>
        <a:xfrm>
          <a:off x="0" y="0"/>
          <a:ext cx="0" cy="0"/>
          <a:chOff x="0" y="0"/>
          <a:chExt cx="0" cy="0"/>
        </a:xfrm>
      </p:grpSpPr>
      <p:sp>
        <p:nvSpPr>
          <p:cNvPr id="987" name="Google Shape;987;p165"/>
          <p:cNvSpPr txBox="1"/>
          <p:nvPr>
            <p:ph idx="1" type="body"/>
          </p:nvPr>
        </p:nvSpPr>
        <p:spPr>
          <a:xfrm>
            <a:off x="457200" y="1737350"/>
            <a:ext cx="61173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988" name="Google Shape;988;p165"/>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89" name="Google Shape;989;p16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 Light">
  <p:cSld name="TITLE_AND_BODY_1_1_1">
    <p:spTree>
      <p:nvGrpSpPr>
        <p:cNvPr id="992" name="Shape 992"/>
        <p:cNvGrpSpPr/>
        <p:nvPr/>
      </p:nvGrpSpPr>
      <p:grpSpPr>
        <a:xfrm>
          <a:off x="0" y="0"/>
          <a:ext cx="0" cy="0"/>
          <a:chOff x="0" y="0"/>
          <a:chExt cx="0" cy="0"/>
        </a:xfrm>
      </p:grpSpPr>
      <p:sp>
        <p:nvSpPr>
          <p:cNvPr id="993" name="Google Shape;993;p166"/>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94" name="Google Shape;994;p166"/>
          <p:cNvSpPr txBox="1"/>
          <p:nvPr>
            <p:ph idx="2" type="body"/>
          </p:nvPr>
        </p:nvSpPr>
        <p:spPr>
          <a:xfrm>
            <a:off x="256947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95" name="Google Shape;995;p166"/>
          <p:cNvSpPr txBox="1"/>
          <p:nvPr>
            <p:ph idx="3" type="body"/>
          </p:nvPr>
        </p:nvSpPr>
        <p:spPr>
          <a:xfrm>
            <a:off x="468175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96" name="Google Shape;996;p166"/>
          <p:cNvSpPr txBox="1"/>
          <p:nvPr>
            <p:ph idx="4" type="body"/>
          </p:nvPr>
        </p:nvSpPr>
        <p:spPr>
          <a:xfrm>
            <a:off x="679402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97" name="Google Shape;997;p166"/>
          <p:cNvSpPr txBox="1"/>
          <p:nvPr>
            <p:ph idx="5"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 Dark">
  <p:cSld name="TITLE_AND_BODY_1_1_1_3">
    <p:bg>
      <p:bgPr>
        <a:solidFill>
          <a:schemeClr val="lt1"/>
        </a:solidFill>
      </p:bgPr>
    </p:bg>
    <p:spTree>
      <p:nvGrpSpPr>
        <p:cNvPr id="998" name="Shape 998"/>
        <p:cNvGrpSpPr/>
        <p:nvPr/>
      </p:nvGrpSpPr>
      <p:grpSpPr>
        <a:xfrm>
          <a:off x="0" y="0"/>
          <a:ext cx="0" cy="0"/>
          <a:chOff x="0" y="0"/>
          <a:chExt cx="0" cy="0"/>
        </a:xfrm>
      </p:grpSpPr>
      <p:sp>
        <p:nvSpPr>
          <p:cNvPr id="999" name="Google Shape;999;p167"/>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00" name="Google Shape;1000;p167"/>
          <p:cNvSpPr txBox="1"/>
          <p:nvPr>
            <p:ph idx="2" type="body"/>
          </p:nvPr>
        </p:nvSpPr>
        <p:spPr>
          <a:xfrm>
            <a:off x="256947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01" name="Google Shape;1001;p167"/>
          <p:cNvSpPr txBox="1"/>
          <p:nvPr>
            <p:ph idx="3" type="body"/>
          </p:nvPr>
        </p:nvSpPr>
        <p:spPr>
          <a:xfrm>
            <a:off x="468175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02" name="Google Shape;1002;p167"/>
          <p:cNvSpPr txBox="1"/>
          <p:nvPr>
            <p:ph idx="4" type="body"/>
          </p:nvPr>
        </p:nvSpPr>
        <p:spPr>
          <a:xfrm>
            <a:off x="679402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03" name="Google Shape;1003;p167"/>
          <p:cNvSpPr txBox="1"/>
          <p:nvPr>
            <p:ph idx="5"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04" name="Google Shape;1004;p16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Images 1 - Light">
  <p:cSld name="TITLE_AND_BODY_1_1_1_2">
    <p:spTree>
      <p:nvGrpSpPr>
        <p:cNvPr id="1007" name="Shape 1007"/>
        <p:cNvGrpSpPr/>
        <p:nvPr/>
      </p:nvGrpSpPr>
      <p:grpSpPr>
        <a:xfrm>
          <a:off x="0" y="0"/>
          <a:ext cx="0" cy="0"/>
          <a:chOff x="0" y="0"/>
          <a:chExt cx="0" cy="0"/>
        </a:xfrm>
      </p:grpSpPr>
      <p:sp>
        <p:nvSpPr>
          <p:cNvPr id="1008" name="Google Shape;1008;p168"/>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09" name="Google Shape;1009;p168"/>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10" name="Google Shape;1010;p168"/>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11" name="Google Shape;1011;p168"/>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12" name="Google Shape;1012;p168"/>
          <p:cNvSpPr/>
          <p:nvPr>
            <p:ph idx="5" type="pic"/>
          </p:nvPr>
        </p:nvSpPr>
        <p:spPr>
          <a:xfrm>
            <a:off x="466125" y="1160350"/>
            <a:ext cx="1883700" cy="1381800"/>
          </a:xfrm>
          <a:prstGeom prst="rect">
            <a:avLst/>
          </a:prstGeom>
          <a:noFill/>
          <a:ln>
            <a:noFill/>
          </a:ln>
        </p:spPr>
      </p:sp>
      <p:sp>
        <p:nvSpPr>
          <p:cNvPr id="1013" name="Google Shape;1013;p168"/>
          <p:cNvSpPr/>
          <p:nvPr>
            <p:ph idx="6" type="pic"/>
          </p:nvPr>
        </p:nvSpPr>
        <p:spPr>
          <a:xfrm>
            <a:off x="2578575" y="1160350"/>
            <a:ext cx="1883700" cy="1381800"/>
          </a:xfrm>
          <a:prstGeom prst="rect">
            <a:avLst/>
          </a:prstGeom>
          <a:noFill/>
          <a:ln>
            <a:noFill/>
          </a:ln>
        </p:spPr>
      </p:sp>
      <p:sp>
        <p:nvSpPr>
          <p:cNvPr id="1014" name="Google Shape;1014;p168"/>
          <p:cNvSpPr/>
          <p:nvPr>
            <p:ph idx="7" type="pic"/>
          </p:nvPr>
        </p:nvSpPr>
        <p:spPr>
          <a:xfrm>
            <a:off x="4681750" y="1160350"/>
            <a:ext cx="1883700" cy="1381800"/>
          </a:xfrm>
          <a:prstGeom prst="rect">
            <a:avLst/>
          </a:prstGeom>
          <a:noFill/>
          <a:ln>
            <a:noFill/>
          </a:ln>
        </p:spPr>
      </p:sp>
      <p:sp>
        <p:nvSpPr>
          <p:cNvPr id="1015" name="Google Shape;1015;p168"/>
          <p:cNvSpPr/>
          <p:nvPr>
            <p:ph idx="8" type="pic"/>
          </p:nvPr>
        </p:nvSpPr>
        <p:spPr>
          <a:xfrm>
            <a:off x="6784925" y="1160350"/>
            <a:ext cx="1883700" cy="1381800"/>
          </a:xfrm>
          <a:prstGeom prst="rect">
            <a:avLst/>
          </a:prstGeom>
          <a:noFill/>
          <a:ln>
            <a:noFill/>
          </a:ln>
        </p:spPr>
      </p:sp>
      <p:sp>
        <p:nvSpPr>
          <p:cNvPr id="1016" name="Google Shape;1016;p168"/>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Images - Dark">
  <p:cSld name="TITLE_AND_BODY_1_1_1_2_1">
    <p:bg>
      <p:bgPr>
        <a:solidFill>
          <a:schemeClr val="lt1"/>
        </a:solidFill>
      </p:bgPr>
    </p:bg>
    <p:spTree>
      <p:nvGrpSpPr>
        <p:cNvPr id="1017" name="Shape 1017"/>
        <p:cNvGrpSpPr/>
        <p:nvPr/>
      </p:nvGrpSpPr>
      <p:grpSpPr>
        <a:xfrm>
          <a:off x="0" y="0"/>
          <a:ext cx="0" cy="0"/>
          <a:chOff x="0" y="0"/>
          <a:chExt cx="0" cy="0"/>
        </a:xfrm>
      </p:grpSpPr>
      <p:sp>
        <p:nvSpPr>
          <p:cNvPr id="1018" name="Google Shape;1018;p169"/>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19" name="Google Shape;1019;p169"/>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20" name="Google Shape;1020;p169"/>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21" name="Google Shape;1021;p169"/>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22" name="Google Shape;1022;p169"/>
          <p:cNvSpPr/>
          <p:nvPr>
            <p:ph idx="5" type="pic"/>
          </p:nvPr>
        </p:nvSpPr>
        <p:spPr>
          <a:xfrm>
            <a:off x="466125" y="1160350"/>
            <a:ext cx="1883700" cy="1381800"/>
          </a:xfrm>
          <a:prstGeom prst="rect">
            <a:avLst/>
          </a:prstGeom>
          <a:noFill/>
          <a:ln>
            <a:noFill/>
          </a:ln>
        </p:spPr>
      </p:sp>
      <p:sp>
        <p:nvSpPr>
          <p:cNvPr id="1023" name="Google Shape;1023;p169"/>
          <p:cNvSpPr/>
          <p:nvPr>
            <p:ph idx="6" type="pic"/>
          </p:nvPr>
        </p:nvSpPr>
        <p:spPr>
          <a:xfrm>
            <a:off x="2578575" y="1160350"/>
            <a:ext cx="1883700" cy="1381800"/>
          </a:xfrm>
          <a:prstGeom prst="rect">
            <a:avLst/>
          </a:prstGeom>
          <a:noFill/>
          <a:ln>
            <a:noFill/>
          </a:ln>
        </p:spPr>
      </p:sp>
      <p:sp>
        <p:nvSpPr>
          <p:cNvPr id="1024" name="Google Shape;1024;p169"/>
          <p:cNvSpPr/>
          <p:nvPr>
            <p:ph idx="7" type="pic"/>
          </p:nvPr>
        </p:nvSpPr>
        <p:spPr>
          <a:xfrm>
            <a:off x="4681750" y="1160350"/>
            <a:ext cx="1883700" cy="1381800"/>
          </a:xfrm>
          <a:prstGeom prst="rect">
            <a:avLst/>
          </a:prstGeom>
          <a:noFill/>
          <a:ln>
            <a:noFill/>
          </a:ln>
        </p:spPr>
      </p:sp>
      <p:sp>
        <p:nvSpPr>
          <p:cNvPr id="1025" name="Google Shape;1025;p169"/>
          <p:cNvSpPr/>
          <p:nvPr>
            <p:ph idx="8" type="pic"/>
          </p:nvPr>
        </p:nvSpPr>
        <p:spPr>
          <a:xfrm>
            <a:off x="6784925" y="1160350"/>
            <a:ext cx="1883700" cy="1381800"/>
          </a:xfrm>
          <a:prstGeom prst="rect">
            <a:avLst/>
          </a:prstGeom>
          <a:noFill/>
          <a:ln>
            <a:noFill/>
          </a:ln>
        </p:spPr>
      </p:sp>
      <p:sp>
        <p:nvSpPr>
          <p:cNvPr id="1026" name="Google Shape;1026;p169"/>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27" name="Google Shape;1027;p16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Headshots - Light">
  <p:cSld name="TITLE_AND_BODY_1_1_1_1">
    <p:spTree>
      <p:nvGrpSpPr>
        <p:cNvPr id="1030" name="Shape 1030"/>
        <p:cNvGrpSpPr/>
        <p:nvPr/>
      </p:nvGrpSpPr>
      <p:grpSpPr>
        <a:xfrm>
          <a:off x="0" y="0"/>
          <a:ext cx="0" cy="0"/>
          <a:chOff x="0" y="0"/>
          <a:chExt cx="0" cy="0"/>
        </a:xfrm>
      </p:grpSpPr>
      <p:sp>
        <p:nvSpPr>
          <p:cNvPr id="1031" name="Google Shape;1031;p170"/>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32" name="Google Shape;1032;p170"/>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33" name="Google Shape;1033;p170"/>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34" name="Google Shape;1034;p170"/>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35" name="Google Shape;1035;p170"/>
          <p:cNvSpPr/>
          <p:nvPr>
            <p:ph idx="5" type="pic"/>
          </p:nvPr>
        </p:nvSpPr>
        <p:spPr>
          <a:xfrm>
            <a:off x="708150" y="1160350"/>
            <a:ext cx="1381800" cy="1381800"/>
          </a:xfrm>
          <a:prstGeom prst="ellipse">
            <a:avLst/>
          </a:prstGeom>
          <a:noFill/>
          <a:ln>
            <a:noFill/>
          </a:ln>
        </p:spPr>
      </p:sp>
      <p:sp>
        <p:nvSpPr>
          <p:cNvPr id="1036" name="Google Shape;1036;p170"/>
          <p:cNvSpPr/>
          <p:nvPr>
            <p:ph idx="6" type="pic"/>
          </p:nvPr>
        </p:nvSpPr>
        <p:spPr>
          <a:xfrm>
            <a:off x="2820425" y="1160350"/>
            <a:ext cx="1381800" cy="1381800"/>
          </a:xfrm>
          <a:prstGeom prst="ellipse">
            <a:avLst/>
          </a:prstGeom>
          <a:noFill/>
          <a:ln>
            <a:noFill/>
          </a:ln>
        </p:spPr>
      </p:sp>
      <p:sp>
        <p:nvSpPr>
          <p:cNvPr id="1037" name="Google Shape;1037;p170"/>
          <p:cNvSpPr/>
          <p:nvPr>
            <p:ph idx="7" type="pic"/>
          </p:nvPr>
        </p:nvSpPr>
        <p:spPr>
          <a:xfrm>
            <a:off x="4932700" y="1160350"/>
            <a:ext cx="1381800" cy="1381800"/>
          </a:xfrm>
          <a:prstGeom prst="ellipse">
            <a:avLst/>
          </a:prstGeom>
          <a:noFill/>
          <a:ln>
            <a:noFill/>
          </a:ln>
        </p:spPr>
      </p:sp>
      <p:sp>
        <p:nvSpPr>
          <p:cNvPr id="1038" name="Google Shape;1038;p170"/>
          <p:cNvSpPr/>
          <p:nvPr>
            <p:ph idx="8" type="pic"/>
          </p:nvPr>
        </p:nvSpPr>
        <p:spPr>
          <a:xfrm>
            <a:off x="7044975" y="1160350"/>
            <a:ext cx="1381800" cy="1381800"/>
          </a:xfrm>
          <a:prstGeom prst="ellipse">
            <a:avLst/>
          </a:prstGeom>
          <a:noFill/>
          <a:ln>
            <a:noFill/>
          </a:ln>
        </p:spPr>
      </p:sp>
      <p:sp>
        <p:nvSpPr>
          <p:cNvPr id="1039" name="Google Shape;1039;p170"/>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Headshots - Dark">
  <p:cSld name="TITLE_AND_BODY_1_1_1_1_2">
    <p:bg>
      <p:bgPr>
        <a:solidFill>
          <a:schemeClr val="lt1"/>
        </a:solidFill>
      </p:bgPr>
    </p:bg>
    <p:spTree>
      <p:nvGrpSpPr>
        <p:cNvPr id="1040" name="Shape 1040"/>
        <p:cNvGrpSpPr/>
        <p:nvPr/>
      </p:nvGrpSpPr>
      <p:grpSpPr>
        <a:xfrm>
          <a:off x="0" y="0"/>
          <a:ext cx="0" cy="0"/>
          <a:chOff x="0" y="0"/>
          <a:chExt cx="0" cy="0"/>
        </a:xfrm>
      </p:grpSpPr>
      <p:sp>
        <p:nvSpPr>
          <p:cNvPr id="1041" name="Google Shape;1041;p171"/>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1042" name="Google Shape;1042;p171"/>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1043" name="Google Shape;1043;p171"/>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1044" name="Google Shape;1044;p171"/>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1045" name="Google Shape;1045;p171"/>
          <p:cNvSpPr/>
          <p:nvPr>
            <p:ph idx="5" type="pic"/>
          </p:nvPr>
        </p:nvSpPr>
        <p:spPr>
          <a:xfrm>
            <a:off x="708150" y="1160350"/>
            <a:ext cx="1381800" cy="1381800"/>
          </a:xfrm>
          <a:prstGeom prst="ellipse">
            <a:avLst/>
          </a:prstGeom>
          <a:noFill/>
          <a:ln>
            <a:noFill/>
          </a:ln>
        </p:spPr>
      </p:sp>
      <p:sp>
        <p:nvSpPr>
          <p:cNvPr id="1046" name="Google Shape;1046;p171"/>
          <p:cNvSpPr/>
          <p:nvPr>
            <p:ph idx="6" type="pic"/>
          </p:nvPr>
        </p:nvSpPr>
        <p:spPr>
          <a:xfrm>
            <a:off x="2820425" y="1160350"/>
            <a:ext cx="1381800" cy="1381800"/>
          </a:xfrm>
          <a:prstGeom prst="ellipse">
            <a:avLst/>
          </a:prstGeom>
          <a:noFill/>
          <a:ln>
            <a:noFill/>
          </a:ln>
        </p:spPr>
      </p:sp>
      <p:sp>
        <p:nvSpPr>
          <p:cNvPr id="1047" name="Google Shape;1047;p171"/>
          <p:cNvSpPr/>
          <p:nvPr>
            <p:ph idx="7" type="pic"/>
          </p:nvPr>
        </p:nvSpPr>
        <p:spPr>
          <a:xfrm>
            <a:off x="4932700" y="1160350"/>
            <a:ext cx="1381800" cy="1381800"/>
          </a:xfrm>
          <a:prstGeom prst="ellipse">
            <a:avLst/>
          </a:prstGeom>
          <a:noFill/>
          <a:ln>
            <a:noFill/>
          </a:ln>
        </p:spPr>
      </p:sp>
      <p:sp>
        <p:nvSpPr>
          <p:cNvPr id="1048" name="Google Shape;1048;p171"/>
          <p:cNvSpPr/>
          <p:nvPr>
            <p:ph idx="8" type="pic"/>
          </p:nvPr>
        </p:nvSpPr>
        <p:spPr>
          <a:xfrm>
            <a:off x="7044975" y="1160350"/>
            <a:ext cx="1381800" cy="1381800"/>
          </a:xfrm>
          <a:prstGeom prst="ellipse">
            <a:avLst/>
          </a:prstGeom>
          <a:noFill/>
          <a:ln>
            <a:noFill/>
          </a:ln>
        </p:spPr>
      </p:sp>
      <p:sp>
        <p:nvSpPr>
          <p:cNvPr id="1049" name="Google Shape;1049;p171"/>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50" name="Google Shape;1050;p17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7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7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Left Image - Light">
  <p:cSld name="TITLE_AND_BODY_1_1_1_1_1">
    <p:spTree>
      <p:nvGrpSpPr>
        <p:cNvPr id="1053" name="Shape 1053"/>
        <p:cNvGrpSpPr/>
        <p:nvPr/>
      </p:nvGrpSpPr>
      <p:grpSpPr>
        <a:xfrm>
          <a:off x="0" y="0"/>
          <a:ext cx="0" cy="0"/>
          <a:chOff x="0" y="0"/>
          <a:chExt cx="0" cy="0"/>
        </a:xfrm>
      </p:grpSpPr>
      <p:sp>
        <p:nvSpPr>
          <p:cNvPr id="1054" name="Google Shape;1054;p172"/>
          <p:cNvSpPr txBox="1"/>
          <p:nvPr>
            <p:ph idx="1" type="body"/>
          </p:nvPr>
        </p:nvSpPr>
        <p:spPr>
          <a:xfrm>
            <a:off x="457200" y="1161300"/>
            <a:ext cx="4005000" cy="3319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55" name="Google Shape;1055;p172"/>
          <p:cNvSpPr/>
          <p:nvPr>
            <p:ph idx="2" type="pic"/>
          </p:nvPr>
        </p:nvSpPr>
        <p:spPr>
          <a:xfrm>
            <a:off x="4681750" y="1161600"/>
            <a:ext cx="4005000" cy="3319200"/>
          </a:xfrm>
          <a:prstGeom prst="rect">
            <a:avLst/>
          </a:prstGeom>
          <a:noFill/>
          <a:ln>
            <a:noFill/>
          </a:ln>
        </p:spPr>
      </p:sp>
      <p:sp>
        <p:nvSpPr>
          <p:cNvPr id="1056" name="Google Shape;1056;p172"/>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parks - Dark">
  <p:cSld name="TITLE_1_1_2">
    <p:bg>
      <p:bgPr>
        <a:solidFill>
          <a:schemeClr val="lt1"/>
        </a:solidFill>
      </p:bgPr>
    </p:bg>
    <p:spTree>
      <p:nvGrpSpPr>
        <p:cNvPr id="77" name="Shape 77"/>
        <p:cNvGrpSpPr/>
        <p:nvPr/>
      </p:nvGrpSpPr>
      <p:grpSpPr>
        <a:xfrm>
          <a:off x="0" y="0"/>
          <a:ext cx="0" cy="0"/>
          <a:chOff x="0" y="0"/>
          <a:chExt cx="0" cy="0"/>
        </a:xfrm>
      </p:grpSpPr>
      <p:pic>
        <p:nvPicPr>
          <p:cNvPr id="78" name="Google Shape;78;p1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9" name="Google Shape;79;p19"/>
          <p:cNvSpPr txBox="1"/>
          <p:nvPr>
            <p:ph type="ctrTitle"/>
          </p:nvPr>
        </p:nvSpPr>
        <p:spPr>
          <a:xfrm>
            <a:off x="457200" y="1161300"/>
            <a:ext cx="40050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 name="Google Shape;80;p19"/>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81" name="Google Shape;81;p1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4" name="Google Shape;84;p1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Left Image - Dark">
  <p:cSld name="TITLE_AND_BODY_1_1_1_1_1_3">
    <p:bg>
      <p:bgPr>
        <a:solidFill>
          <a:schemeClr val="lt1"/>
        </a:solidFill>
      </p:bgPr>
    </p:bg>
    <p:spTree>
      <p:nvGrpSpPr>
        <p:cNvPr id="1057" name="Shape 1057"/>
        <p:cNvGrpSpPr/>
        <p:nvPr/>
      </p:nvGrpSpPr>
      <p:grpSpPr>
        <a:xfrm>
          <a:off x="0" y="0"/>
          <a:ext cx="0" cy="0"/>
          <a:chOff x="0" y="0"/>
          <a:chExt cx="0" cy="0"/>
        </a:xfrm>
      </p:grpSpPr>
      <p:sp>
        <p:nvSpPr>
          <p:cNvPr id="1058" name="Google Shape;1058;p173"/>
          <p:cNvSpPr txBox="1"/>
          <p:nvPr>
            <p:ph idx="1" type="body"/>
          </p:nvPr>
        </p:nvSpPr>
        <p:spPr>
          <a:xfrm>
            <a:off x="457200" y="1161300"/>
            <a:ext cx="4005000" cy="3319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59" name="Google Shape;1059;p173"/>
          <p:cNvSpPr/>
          <p:nvPr>
            <p:ph idx="2" type="pic"/>
          </p:nvPr>
        </p:nvSpPr>
        <p:spPr>
          <a:xfrm>
            <a:off x="4681750" y="1161600"/>
            <a:ext cx="4005000" cy="3319200"/>
          </a:xfrm>
          <a:prstGeom prst="rect">
            <a:avLst/>
          </a:prstGeom>
          <a:noFill/>
          <a:ln>
            <a:noFill/>
          </a:ln>
        </p:spPr>
      </p:sp>
      <p:sp>
        <p:nvSpPr>
          <p:cNvPr id="1060" name="Google Shape;1060;p173"/>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61" name="Google Shape;1061;p17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Left Image - Light">
  <p:cSld name="TITLE_AND_BODY_1_1_1_1_1_2">
    <p:spTree>
      <p:nvGrpSpPr>
        <p:cNvPr id="1064" name="Shape 1064"/>
        <p:cNvGrpSpPr/>
        <p:nvPr/>
      </p:nvGrpSpPr>
      <p:grpSpPr>
        <a:xfrm>
          <a:off x="0" y="0"/>
          <a:ext cx="0" cy="0"/>
          <a:chOff x="0" y="0"/>
          <a:chExt cx="0" cy="0"/>
        </a:xfrm>
      </p:grpSpPr>
      <p:sp>
        <p:nvSpPr>
          <p:cNvPr id="1065" name="Google Shape;1065;p174"/>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66" name="Google Shape;1066;p174"/>
          <p:cNvSpPr/>
          <p:nvPr>
            <p:ph idx="2" type="pic"/>
          </p:nvPr>
        </p:nvSpPr>
        <p:spPr>
          <a:xfrm>
            <a:off x="2569475" y="1161600"/>
            <a:ext cx="6117300" cy="3319200"/>
          </a:xfrm>
          <a:prstGeom prst="rect">
            <a:avLst/>
          </a:prstGeom>
          <a:noFill/>
          <a:ln>
            <a:noFill/>
          </a:ln>
        </p:spPr>
      </p:sp>
      <p:sp>
        <p:nvSpPr>
          <p:cNvPr id="1067" name="Google Shape;1067;p174"/>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Left Image - Dark">
  <p:cSld name="TITLE_AND_BODY_1_1_1_1_1_2_1">
    <p:bg>
      <p:bgPr>
        <a:solidFill>
          <a:schemeClr val="lt1"/>
        </a:solidFill>
      </p:bgPr>
    </p:bg>
    <p:spTree>
      <p:nvGrpSpPr>
        <p:cNvPr id="1068" name="Shape 1068"/>
        <p:cNvGrpSpPr/>
        <p:nvPr/>
      </p:nvGrpSpPr>
      <p:grpSpPr>
        <a:xfrm>
          <a:off x="0" y="0"/>
          <a:ext cx="0" cy="0"/>
          <a:chOff x="0" y="0"/>
          <a:chExt cx="0" cy="0"/>
        </a:xfrm>
      </p:grpSpPr>
      <p:sp>
        <p:nvSpPr>
          <p:cNvPr id="1069" name="Google Shape;1069;p175"/>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70" name="Google Shape;1070;p175"/>
          <p:cNvSpPr/>
          <p:nvPr>
            <p:ph idx="2" type="pic"/>
          </p:nvPr>
        </p:nvSpPr>
        <p:spPr>
          <a:xfrm>
            <a:off x="2569475" y="1161600"/>
            <a:ext cx="6117300" cy="3319200"/>
          </a:xfrm>
          <a:prstGeom prst="rect">
            <a:avLst/>
          </a:prstGeom>
          <a:noFill/>
          <a:ln>
            <a:noFill/>
          </a:ln>
        </p:spPr>
      </p:sp>
      <p:sp>
        <p:nvSpPr>
          <p:cNvPr id="1071" name="Google Shape;1071;p175"/>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72" name="Google Shape;1072;p17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Right Image - Light">
  <p:cSld name="TITLE_AND_BODY_1_1_1_1_1_1">
    <p:spTree>
      <p:nvGrpSpPr>
        <p:cNvPr id="1075" name="Shape 1075"/>
        <p:cNvGrpSpPr/>
        <p:nvPr/>
      </p:nvGrpSpPr>
      <p:grpSpPr>
        <a:xfrm>
          <a:off x="0" y="0"/>
          <a:ext cx="0" cy="0"/>
          <a:chOff x="0" y="0"/>
          <a:chExt cx="0" cy="0"/>
        </a:xfrm>
      </p:grpSpPr>
      <p:sp>
        <p:nvSpPr>
          <p:cNvPr id="1076" name="Google Shape;1076;p176"/>
          <p:cNvSpPr txBox="1"/>
          <p:nvPr>
            <p:ph idx="1" type="body"/>
          </p:nvPr>
        </p:nvSpPr>
        <p:spPr>
          <a:xfrm>
            <a:off x="4690875" y="1161050"/>
            <a:ext cx="4005000" cy="33195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77" name="Google Shape;1077;p176"/>
          <p:cNvSpPr/>
          <p:nvPr>
            <p:ph idx="2" type="pic"/>
          </p:nvPr>
        </p:nvSpPr>
        <p:spPr>
          <a:xfrm>
            <a:off x="457200" y="1161300"/>
            <a:ext cx="4005000" cy="3319500"/>
          </a:xfrm>
          <a:prstGeom prst="rect">
            <a:avLst/>
          </a:prstGeom>
          <a:noFill/>
          <a:ln>
            <a:noFill/>
          </a:ln>
        </p:spPr>
      </p:sp>
      <p:sp>
        <p:nvSpPr>
          <p:cNvPr id="1078" name="Google Shape;1078;p176"/>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Right Image - Dark">
  <p:cSld name="TITLE_AND_BODY_1_1_1_1_1_1_3">
    <p:bg>
      <p:bgPr>
        <a:solidFill>
          <a:schemeClr val="lt1"/>
        </a:solidFill>
      </p:bgPr>
    </p:bg>
    <p:spTree>
      <p:nvGrpSpPr>
        <p:cNvPr id="1079" name="Shape 1079"/>
        <p:cNvGrpSpPr/>
        <p:nvPr/>
      </p:nvGrpSpPr>
      <p:grpSpPr>
        <a:xfrm>
          <a:off x="0" y="0"/>
          <a:ext cx="0" cy="0"/>
          <a:chOff x="0" y="0"/>
          <a:chExt cx="0" cy="0"/>
        </a:xfrm>
      </p:grpSpPr>
      <p:sp>
        <p:nvSpPr>
          <p:cNvPr id="1080" name="Google Shape;1080;p177"/>
          <p:cNvSpPr txBox="1"/>
          <p:nvPr>
            <p:ph idx="1" type="body"/>
          </p:nvPr>
        </p:nvSpPr>
        <p:spPr>
          <a:xfrm>
            <a:off x="4690875" y="1161050"/>
            <a:ext cx="4005000" cy="33195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81" name="Google Shape;1081;p177"/>
          <p:cNvSpPr/>
          <p:nvPr>
            <p:ph idx="2" type="pic"/>
          </p:nvPr>
        </p:nvSpPr>
        <p:spPr>
          <a:xfrm>
            <a:off x="457200" y="1161300"/>
            <a:ext cx="4005000" cy="3319500"/>
          </a:xfrm>
          <a:prstGeom prst="rect">
            <a:avLst/>
          </a:prstGeom>
          <a:noFill/>
          <a:ln>
            <a:noFill/>
          </a:ln>
        </p:spPr>
      </p:sp>
      <p:sp>
        <p:nvSpPr>
          <p:cNvPr id="1082" name="Google Shape;1082;p177"/>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83" name="Google Shape;1083;p17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Right Image - Light">
  <p:cSld name="TITLE_AND_BODY_1_1_1_1_1_1_2">
    <p:spTree>
      <p:nvGrpSpPr>
        <p:cNvPr id="1086" name="Shape 1086"/>
        <p:cNvGrpSpPr/>
        <p:nvPr/>
      </p:nvGrpSpPr>
      <p:grpSpPr>
        <a:xfrm>
          <a:off x="0" y="0"/>
          <a:ext cx="0" cy="0"/>
          <a:chOff x="0" y="0"/>
          <a:chExt cx="0" cy="0"/>
        </a:xfrm>
      </p:grpSpPr>
      <p:sp>
        <p:nvSpPr>
          <p:cNvPr id="1087" name="Google Shape;1087;p178"/>
          <p:cNvSpPr txBox="1"/>
          <p:nvPr>
            <p:ph idx="1" type="body"/>
          </p:nvPr>
        </p:nvSpPr>
        <p:spPr>
          <a:xfrm>
            <a:off x="6803125" y="1737350"/>
            <a:ext cx="1892700" cy="2743200"/>
          </a:xfrm>
          <a:prstGeom prst="rect">
            <a:avLst/>
          </a:prstGeom>
        </p:spPr>
        <p:txBody>
          <a:bodyPr anchorCtr="0" anchor="b"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88" name="Google Shape;1088;p178"/>
          <p:cNvSpPr/>
          <p:nvPr>
            <p:ph idx="2" type="pic"/>
          </p:nvPr>
        </p:nvSpPr>
        <p:spPr>
          <a:xfrm>
            <a:off x="457200" y="1161300"/>
            <a:ext cx="6117300" cy="3319500"/>
          </a:xfrm>
          <a:prstGeom prst="rect">
            <a:avLst/>
          </a:prstGeom>
          <a:noFill/>
          <a:ln>
            <a:noFill/>
          </a:ln>
        </p:spPr>
      </p:sp>
      <p:sp>
        <p:nvSpPr>
          <p:cNvPr id="1089" name="Google Shape;1089;p178"/>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Right Image - Dark">
  <p:cSld name="TITLE_AND_BODY_1_1_1_1_1_1_2_1">
    <p:bg>
      <p:bgPr>
        <a:solidFill>
          <a:schemeClr val="lt1"/>
        </a:solidFill>
      </p:bgPr>
    </p:bg>
    <p:spTree>
      <p:nvGrpSpPr>
        <p:cNvPr id="1090" name="Shape 1090"/>
        <p:cNvGrpSpPr/>
        <p:nvPr/>
      </p:nvGrpSpPr>
      <p:grpSpPr>
        <a:xfrm>
          <a:off x="0" y="0"/>
          <a:ext cx="0" cy="0"/>
          <a:chOff x="0" y="0"/>
          <a:chExt cx="0" cy="0"/>
        </a:xfrm>
      </p:grpSpPr>
      <p:sp>
        <p:nvSpPr>
          <p:cNvPr id="1091" name="Google Shape;1091;p179"/>
          <p:cNvSpPr txBox="1"/>
          <p:nvPr>
            <p:ph idx="1" type="body"/>
          </p:nvPr>
        </p:nvSpPr>
        <p:spPr>
          <a:xfrm>
            <a:off x="6803125" y="1737350"/>
            <a:ext cx="1892700" cy="2743200"/>
          </a:xfrm>
          <a:prstGeom prst="rect">
            <a:avLst/>
          </a:prstGeom>
        </p:spPr>
        <p:txBody>
          <a:bodyPr anchorCtr="0" anchor="b"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92" name="Google Shape;1092;p179"/>
          <p:cNvSpPr/>
          <p:nvPr>
            <p:ph idx="2" type="pic"/>
          </p:nvPr>
        </p:nvSpPr>
        <p:spPr>
          <a:xfrm>
            <a:off x="457200" y="1161300"/>
            <a:ext cx="6117300" cy="3319500"/>
          </a:xfrm>
          <a:prstGeom prst="rect">
            <a:avLst/>
          </a:prstGeom>
          <a:noFill/>
          <a:ln>
            <a:noFill/>
          </a:ln>
        </p:spPr>
      </p:sp>
      <p:sp>
        <p:nvSpPr>
          <p:cNvPr id="1093" name="Google Shape;1093;p179"/>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94" name="Google Shape;1094;p17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Full Page + Body - Light">
  <p:cSld name="TITLE_AND_BODY_1_1_1_1_1_1_1">
    <p:spTree>
      <p:nvGrpSpPr>
        <p:cNvPr id="1097" name="Shape 1097"/>
        <p:cNvGrpSpPr/>
        <p:nvPr/>
      </p:nvGrpSpPr>
      <p:grpSpPr>
        <a:xfrm>
          <a:off x="0" y="0"/>
          <a:ext cx="0" cy="0"/>
          <a:chOff x="0" y="0"/>
          <a:chExt cx="0" cy="0"/>
        </a:xfrm>
      </p:grpSpPr>
      <p:sp>
        <p:nvSpPr>
          <p:cNvPr id="1098" name="Google Shape;1098;p180"/>
          <p:cNvSpPr txBox="1"/>
          <p:nvPr>
            <p:ph idx="1" type="body"/>
          </p:nvPr>
        </p:nvSpPr>
        <p:spPr>
          <a:xfrm>
            <a:off x="6803125" y="4572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99" name="Google Shape;1099;p180"/>
          <p:cNvSpPr/>
          <p:nvPr>
            <p:ph idx="2" type="pic"/>
          </p:nvPr>
        </p:nvSpPr>
        <p:spPr>
          <a:xfrm>
            <a:off x="457200" y="1252550"/>
            <a:ext cx="8229600" cy="3228000"/>
          </a:xfrm>
          <a:prstGeom prst="rect">
            <a:avLst/>
          </a:prstGeom>
          <a:noFill/>
          <a:ln>
            <a:noFill/>
          </a:ln>
        </p:spPr>
      </p:sp>
      <p:sp>
        <p:nvSpPr>
          <p:cNvPr id="1100" name="Google Shape;1100;p180"/>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Full Page + Body - Dark">
  <p:cSld name="TITLE_AND_BODY_1_1_1_1_1_1_1_2">
    <p:bg>
      <p:bgPr>
        <a:solidFill>
          <a:schemeClr val="lt1"/>
        </a:solidFill>
      </p:bgPr>
    </p:bg>
    <p:spTree>
      <p:nvGrpSpPr>
        <p:cNvPr id="1101" name="Shape 1101"/>
        <p:cNvGrpSpPr/>
        <p:nvPr/>
      </p:nvGrpSpPr>
      <p:grpSpPr>
        <a:xfrm>
          <a:off x="0" y="0"/>
          <a:ext cx="0" cy="0"/>
          <a:chOff x="0" y="0"/>
          <a:chExt cx="0" cy="0"/>
        </a:xfrm>
      </p:grpSpPr>
      <p:sp>
        <p:nvSpPr>
          <p:cNvPr id="1102" name="Google Shape;1102;p181"/>
          <p:cNvSpPr txBox="1"/>
          <p:nvPr>
            <p:ph idx="1" type="body"/>
          </p:nvPr>
        </p:nvSpPr>
        <p:spPr>
          <a:xfrm>
            <a:off x="6803125" y="4572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03" name="Google Shape;1103;p181"/>
          <p:cNvSpPr/>
          <p:nvPr>
            <p:ph idx="2" type="pic"/>
          </p:nvPr>
        </p:nvSpPr>
        <p:spPr>
          <a:xfrm>
            <a:off x="457200" y="1252550"/>
            <a:ext cx="8229600" cy="3228000"/>
          </a:xfrm>
          <a:prstGeom prst="rect">
            <a:avLst/>
          </a:prstGeom>
          <a:noFill/>
          <a:ln>
            <a:noFill/>
          </a:ln>
        </p:spPr>
      </p:sp>
      <p:sp>
        <p:nvSpPr>
          <p:cNvPr id="1104" name="Google Shape;1104;p181"/>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105" name="Google Shape;1105;p18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8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8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1 - Light">
  <p:cSld name="TITLE_AND_BODY_1_1_1_1_1_1_1_1">
    <p:spTree>
      <p:nvGrpSpPr>
        <p:cNvPr id="1108" name="Shape 1108"/>
        <p:cNvGrpSpPr/>
        <p:nvPr/>
      </p:nvGrpSpPr>
      <p:grpSpPr>
        <a:xfrm>
          <a:off x="0" y="0"/>
          <a:ext cx="0" cy="0"/>
          <a:chOff x="0" y="0"/>
          <a:chExt cx="0" cy="0"/>
        </a:xfrm>
      </p:grpSpPr>
      <p:sp>
        <p:nvSpPr>
          <p:cNvPr id="1109" name="Google Shape;1109;p182"/>
          <p:cNvSpPr txBox="1"/>
          <p:nvPr>
            <p:ph idx="1" type="body"/>
          </p:nvPr>
        </p:nvSpPr>
        <p:spPr>
          <a:xfrm>
            <a:off x="6803125" y="11613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10" name="Google Shape;1110;p182"/>
          <p:cNvSpPr/>
          <p:nvPr>
            <p:ph idx="2" type="pic"/>
          </p:nvPr>
        </p:nvSpPr>
        <p:spPr>
          <a:xfrm>
            <a:off x="3026700" y="457200"/>
            <a:ext cx="3090600" cy="4686300"/>
          </a:xfrm>
          <a:prstGeom prst="rect">
            <a:avLst/>
          </a:prstGeom>
          <a:noFill/>
          <a:ln>
            <a:noFill/>
          </a:ln>
        </p:spPr>
      </p:sp>
      <p:sp>
        <p:nvSpPr>
          <p:cNvPr id="1111" name="Google Shape;1111;p182"/>
          <p:cNvSpPr txBox="1"/>
          <p:nvPr>
            <p:ph idx="3" type="body"/>
          </p:nvPr>
        </p:nvSpPr>
        <p:spPr>
          <a:xfrm>
            <a:off x="6803125" y="2633475"/>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12" name="Google Shape;1112;p182"/>
          <p:cNvSpPr txBox="1"/>
          <p:nvPr>
            <p:ph idx="4"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13" name="Google Shape;1113;p182"/>
          <p:cNvSpPr txBox="1"/>
          <p:nvPr>
            <p:ph idx="5"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14" name="Google Shape;1114;p182"/>
          <p:cNvSpPr txBox="1"/>
          <p:nvPr>
            <p:ph idx="6"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ank You - Light">
  <p:cSld name="TITLE_1_1_1">
    <p:bg>
      <p:bgPr>
        <a:solidFill>
          <a:schemeClr val="dk1"/>
        </a:solidFill>
      </p:bgPr>
    </p:bg>
    <p:spTree>
      <p:nvGrpSpPr>
        <p:cNvPr id="85" name="Shape 85"/>
        <p:cNvGrpSpPr/>
        <p:nvPr/>
      </p:nvGrpSpPr>
      <p:grpSpPr>
        <a:xfrm>
          <a:off x="0" y="0"/>
          <a:ext cx="0" cy="0"/>
          <a:chOff x="0" y="0"/>
          <a:chExt cx="0" cy="0"/>
        </a:xfrm>
      </p:grpSpPr>
      <p:sp>
        <p:nvSpPr>
          <p:cNvPr id="86" name="Google Shape;86;p20"/>
          <p:cNvSpPr txBox="1"/>
          <p:nvPr/>
        </p:nvSpPr>
        <p:spPr>
          <a:xfrm>
            <a:off x="457200" y="1737350"/>
            <a:ext cx="8229600" cy="804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lt1"/>
                </a:solidFill>
                <a:latin typeface="Montserrat"/>
                <a:ea typeface="Montserrat"/>
                <a:cs typeface="Montserrat"/>
                <a:sym typeface="Montserrat"/>
              </a:rPr>
              <a:t>Thank you</a:t>
            </a:r>
            <a:endParaRPr sz="4000">
              <a:solidFill>
                <a:schemeClr val="lt1"/>
              </a:solidFill>
              <a:latin typeface="Montserrat"/>
              <a:ea typeface="Montserrat"/>
              <a:cs typeface="Montserrat"/>
              <a:sym typeface="Montserrat"/>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1 - Dark">
  <p:cSld name="TITLE_AND_BODY_1_1_1_1_1_1_1_1_2">
    <p:bg>
      <p:bgPr>
        <a:solidFill>
          <a:schemeClr val="lt1"/>
        </a:solidFill>
      </p:bgPr>
    </p:bg>
    <p:spTree>
      <p:nvGrpSpPr>
        <p:cNvPr id="1115" name="Shape 1115"/>
        <p:cNvGrpSpPr/>
        <p:nvPr/>
      </p:nvGrpSpPr>
      <p:grpSpPr>
        <a:xfrm>
          <a:off x="0" y="0"/>
          <a:ext cx="0" cy="0"/>
          <a:chOff x="0" y="0"/>
          <a:chExt cx="0" cy="0"/>
        </a:xfrm>
      </p:grpSpPr>
      <p:sp>
        <p:nvSpPr>
          <p:cNvPr id="1116" name="Google Shape;1116;p183"/>
          <p:cNvSpPr txBox="1"/>
          <p:nvPr>
            <p:ph idx="1" type="body"/>
          </p:nvPr>
        </p:nvSpPr>
        <p:spPr>
          <a:xfrm>
            <a:off x="6803125" y="11613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17" name="Google Shape;1117;p183"/>
          <p:cNvSpPr/>
          <p:nvPr>
            <p:ph idx="2" type="pic"/>
          </p:nvPr>
        </p:nvSpPr>
        <p:spPr>
          <a:xfrm>
            <a:off x="3026700" y="457200"/>
            <a:ext cx="3090600" cy="4686300"/>
          </a:xfrm>
          <a:prstGeom prst="rect">
            <a:avLst/>
          </a:prstGeom>
          <a:noFill/>
          <a:ln>
            <a:noFill/>
          </a:ln>
        </p:spPr>
      </p:sp>
      <p:sp>
        <p:nvSpPr>
          <p:cNvPr id="1118" name="Google Shape;1118;p183"/>
          <p:cNvSpPr txBox="1"/>
          <p:nvPr>
            <p:ph idx="3" type="body"/>
          </p:nvPr>
        </p:nvSpPr>
        <p:spPr>
          <a:xfrm>
            <a:off x="6803125" y="2633475"/>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19" name="Google Shape;1119;p183"/>
          <p:cNvSpPr txBox="1"/>
          <p:nvPr>
            <p:ph idx="4"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20" name="Google Shape;1120;p183"/>
          <p:cNvSpPr txBox="1"/>
          <p:nvPr>
            <p:ph idx="5"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21" name="Google Shape;1121;p183"/>
          <p:cNvSpPr txBox="1"/>
          <p:nvPr>
            <p:ph idx="6"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122" name="Google Shape;1122;p18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2 - Light">
  <p:cSld name="TITLE_AND_BODY_1_1_1_1_1_1_1_1_1">
    <p:spTree>
      <p:nvGrpSpPr>
        <p:cNvPr id="1125" name="Shape 1125"/>
        <p:cNvGrpSpPr/>
        <p:nvPr/>
      </p:nvGrpSpPr>
      <p:grpSpPr>
        <a:xfrm>
          <a:off x="0" y="0"/>
          <a:ext cx="0" cy="0"/>
          <a:chOff x="0" y="0"/>
          <a:chExt cx="0" cy="0"/>
        </a:xfrm>
      </p:grpSpPr>
      <p:sp>
        <p:nvSpPr>
          <p:cNvPr id="1126" name="Google Shape;1126;p184"/>
          <p:cNvSpPr/>
          <p:nvPr>
            <p:ph idx="2" type="pic"/>
          </p:nvPr>
        </p:nvSpPr>
        <p:spPr>
          <a:xfrm>
            <a:off x="4690875" y="475550"/>
            <a:ext cx="3996000" cy="3996000"/>
          </a:xfrm>
          <a:prstGeom prst="rect">
            <a:avLst/>
          </a:prstGeom>
          <a:noFill/>
          <a:ln>
            <a:noFill/>
          </a:ln>
        </p:spPr>
      </p:sp>
      <p:sp>
        <p:nvSpPr>
          <p:cNvPr id="1127" name="Google Shape;1127;p184"/>
          <p:cNvSpPr txBox="1"/>
          <p:nvPr>
            <p:ph idx="1"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28" name="Google Shape;1128;p184"/>
          <p:cNvSpPr txBox="1"/>
          <p:nvPr>
            <p:ph idx="3"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29" name="Google Shape;1129;p184"/>
          <p:cNvSpPr txBox="1"/>
          <p:nvPr>
            <p:ph idx="4"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2 - Dark">
  <p:cSld name="TITLE_AND_BODY_1_1_1_1_1_1_1_1_1_2">
    <p:bg>
      <p:bgPr>
        <a:solidFill>
          <a:schemeClr val="lt1"/>
        </a:solidFill>
      </p:bgPr>
    </p:bg>
    <p:spTree>
      <p:nvGrpSpPr>
        <p:cNvPr id="1130" name="Shape 1130"/>
        <p:cNvGrpSpPr/>
        <p:nvPr/>
      </p:nvGrpSpPr>
      <p:grpSpPr>
        <a:xfrm>
          <a:off x="0" y="0"/>
          <a:ext cx="0" cy="0"/>
          <a:chOff x="0" y="0"/>
          <a:chExt cx="0" cy="0"/>
        </a:xfrm>
      </p:grpSpPr>
      <p:sp>
        <p:nvSpPr>
          <p:cNvPr id="1131" name="Google Shape;1131;p185"/>
          <p:cNvSpPr/>
          <p:nvPr>
            <p:ph idx="2" type="pic"/>
          </p:nvPr>
        </p:nvSpPr>
        <p:spPr>
          <a:xfrm>
            <a:off x="4690875" y="475550"/>
            <a:ext cx="3996000" cy="3996000"/>
          </a:xfrm>
          <a:prstGeom prst="rect">
            <a:avLst/>
          </a:prstGeom>
          <a:noFill/>
          <a:ln>
            <a:noFill/>
          </a:ln>
        </p:spPr>
      </p:sp>
      <p:sp>
        <p:nvSpPr>
          <p:cNvPr id="1132" name="Google Shape;1132;p185"/>
          <p:cNvSpPr txBox="1"/>
          <p:nvPr>
            <p:ph idx="1"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33" name="Google Shape;1133;p185"/>
          <p:cNvSpPr txBox="1"/>
          <p:nvPr>
            <p:ph idx="3"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34" name="Google Shape;1134;p185"/>
          <p:cNvSpPr txBox="1"/>
          <p:nvPr>
            <p:ph idx="4"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135" name="Google Shape;1135;p18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Overview - Light">
  <p:cSld name="TITLE_AND_BODY_1_1_1_1_1_1_1_1_1_1">
    <p:spTree>
      <p:nvGrpSpPr>
        <p:cNvPr id="1138" name="Shape 1138"/>
        <p:cNvGrpSpPr/>
        <p:nvPr/>
      </p:nvGrpSpPr>
      <p:grpSpPr>
        <a:xfrm>
          <a:off x="0" y="0"/>
          <a:ext cx="0" cy="0"/>
          <a:chOff x="0" y="0"/>
          <a:chExt cx="0" cy="0"/>
        </a:xfrm>
      </p:grpSpPr>
      <p:pic>
        <p:nvPicPr>
          <p:cNvPr id="1139" name="Google Shape;1139;p186"/>
          <p:cNvPicPr preferRelativeResize="0"/>
          <p:nvPr/>
        </p:nvPicPr>
        <p:blipFill>
          <a:blip r:embed="rId2">
            <a:alphaModFix/>
          </a:blip>
          <a:stretch>
            <a:fillRect/>
          </a:stretch>
        </p:blipFill>
        <p:spPr>
          <a:xfrm>
            <a:off x="4207567" y="391283"/>
            <a:ext cx="5984502" cy="4380250"/>
          </a:xfrm>
          <a:prstGeom prst="rect">
            <a:avLst/>
          </a:prstGeom>
          <a:noFill/>
          <a:ln>
            <a:noFill/>
          </a:ln>
        </p:spPr>
      </p:pic>
      <p:pic>
        <p:nvPicPr>
          <p:cNvPr id="1140" name="Google Shape;1140;p186"/>
          <p:cNvPicPr preferRelativeResize="0"/>
          <p:nvPr/>
        </p:nvPicPr>
        <p:blipFill>
          <a:blip r:embed="rId2">
            <a:alphaModFix/>
          </a:blip>
          <a:stretch>
            <a:fillRect/>
          </a:stretch>
        </p:blipFill>
        <p:spPr>
          <a:xfrm>
            <a:off x="-1058158" y="391283"/>
            <a:ext cx="5984502" cy="4380250"/>
          </a:xfrm>
          <a:prstGeom prst="rect">
            <a:avLst/>
          </a:prstGeom>
          <a:noFill/>
          <a:ln>
            <a:noFill/>
          </a:ln>
        </p:spPr>
      </p:pic>
      <p:sp>
        <p:nvSpPr>
          <p:cNvPr id="1141" name="Google Shape;1141;p18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Overview - Dark">
  <p:cSld name="TITLE_AND_BODY_1_1_1_1_1_1_1_1_1_1_1">
    <p:bg>
      <p:bgPr>
        <a:solidFill>
          <a:schemeClr val="lt1"/>
        </a:solidFill>
      </p:bgPr>
    </p:bg>
    <p:spTree>
      <p:nvGrpSpPr>
        <p:cNvPr id="1142" name="Shape 1142"/>
        <p:cNvGrpSpPr/>
        <p:nvPr/>
      </p:nvGrpSpPr>
      <p:grpSpPr>
        <a:xfrm>
          <a:off x="0" y="0"/>
          <a:ext cx="0" cy="0"/>
          <a:chOff x="0" y="0"/>
          <a:chExt cx="0" cy="0"/>
        </a:xfrm>
      </p:grpSpPr>
      <p:pic>
        <p:nvPicPr>
          <p:cNvPr id="1143" name="Google Shape;1143;p187"/>
          <p:cNvPicPr preferRelativeResize="0"/>
          <p:nvPr/>
        </p:nvPicPr>
        <p:blipFill>
          <a:blip r:embed="rId2">
            <a:alphaModFix/>
          </a:blip>
          <a:stretch>
            <a:fillRect/>
          </a:stretch>
        </p:blipFill>
        <p:spPr>
          <a:xfrm>
            <a:off x="4207567" y="391283"/>
            <a:ext cx="5984502" cy="4380250"/>
          </a:xfrm>
          <a:prstGeom prst="rect">
            <a:avLst/>
          </a:prstGeom>
          <a:noFill/>
          <a:ln>
            <a:noFill/>
          </a:ln>
        </p:spPr>
      </p:pic>
      <p:pic>
        <p:nvPicPr>
          <p:cNvPr id="1144" name="Google Shape;1144;p187"/>
          <p:cNvPicPr preferRelativeResize="0"/>
          <p:nvPr/>
        </p:nvPicPr>
        <p:blipFill>
          <a:blip r:embed="rId2">
            <a:alphaModFix/>
          </a:blip>
          <a:stretch>
            <a:fillRect/>
          </a:stretch>
        </p:blipFill>
        <p:spPr>
          <a:xfrm>
            <a:off x="-1058158" y="391283"/>
            <a:ext cx="5984502" cy="4380250"/>
          </a:xfrm>
          <a:prstGeom prst="rect">
            <a:avLst/>
          </a:prstGeom>
          <a:noFill/>
          <a:ln>
            <a:noFill/>
          </a:ln>
        </p:spPr>
      </p:pic>
      <p:sp>
        <p:nvSpPr>
          <p:cNvPr id="1145" name="Google Shape;1145;p18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146" name="Google Shape;1146;p18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1149" name="Shape 1149"/>
        <p:cNvGrpSpPr/>
        <p:nvPr/>
      </p:nvGrpSpPr>
      <p:grpSpPr>
        <a:xfrm>
          <a:off x="0" y="0"/>
          <a:ext cx="0" cy="0"/>
          <a:chOff x="0" y="0"/>
          <a:chExt cx="0" cy="0"/>
        </a:xfrm>
      </p:grpSpPr>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solidFill>
          <a:schemeClr val="lt1"/>
        </a:solidFill>
      </p:bgPr>
    </p:bg>
    <p:spTree>
      <p:nvGrpSpPr>
        <p:cNvPr id="1150" name="Shape 1150"/>
        <p:cNvGrpSpPr/>
        <p:nvPr/>
      </p:nvGrpSpPr>
      <p:grpSpPr>
        <a:xfrm>
          <a:off x="0" y="0"/>
          <a:ext cx="0" cy="0"/>
          <a:chOff x="0" y="0"/>
          <a:chExt cx="0" cy="0"/>
        </a:xfrm>
      </p:grpSpPr>
      <p:sp>
        <p:nvSpPr>
          <p:cNvPr id="1151" name="Google Shape;1151;p18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_1_1_1_3">
    <p:bg>
      <p:bgPr>
        <a:solidFill>
          <a:schemeClr val="dk1"/>
        </a:solidFill>
      </p:bgPr>
    </p:bg>
    <p:spTree>
      <p:nvGrpSpPr>
        <p:cNvPr id="1154" name="Shape 1154"/>
        <p:cNvGrpSpPr/>
        <p:nvPr/>
      </p:nvGrpSpPr>
      <p:grpSpPr>
        <a:xfrm>
          <a:off x="0" y="0"/>
          <a:ext cx="0" cy="0"/>
          <a:chOff x="0" y="0"/>
          <a:chExt cx="0" cy="0"/>
        </a:xfrm>
      </p:grpSpPr>
      <p:sp>
        <p:nvSpPr>
          <p:cNvPr id="1155" name="Google Shape;1155;p190"/>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1156" name="Google Shape;1156;p19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1_1_1_1_1">
    <p:bg>
      <p:bgPr>
        <a:solidFill>
          <a:schemeClr val="dk1"/>
        </a:solidFill>
      </p:bgPr>
    </p:bg>
    <p:spTree>
      <p:nvGrpSpPr>
        <p:cNvPr id="1157" name="Shape 1157"/>
        <p:cNvGrpSpPr/>
        <p:nvPr/>
      </p:nvGrpSpPr>
      <p:grpSpPr>
        <a:xfrm>
          <a:off x="0" y="0"/>
          <a:ext cx="0" cy="0"/>
          <a:chOff x="0" y="0"/>
          <a:chExt cx="0" cy="0"/>
        </a:xfrm>
      </p:grpSpPr>
      <p:sp>
        <p:nvSpPr>
          <p:cNvPr id="1158" name="Google Shape;1158;p191"/>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1159" name="Google Shape;1159;p19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p:cSld name="SECTION_HEADER_1_1_1_1_1_1_1_1_1_1_1_1_1_1_4">
    <p:bg>
      <p:bgPr>
        <a:solidFill>
          <a:schemeClr val="accent1"/>
        </a:solidFill>
      </p:bgPr>
    </p:bg>
    <p:spTree>
      <p:nvGrpSpPr>
        <p:cNvPr id="1160" name="Shape 1160"/>
        <p:cNvGrpSpPr/>
        <p:nvPr/>
      </p:nvGrpSpPr>
      <p:grpSpPr>
        <a:xfrm>
          <a:off x="0" y="0"/>
          <a:ext cx="0" cy="0"/>
          <a:chOff x="0" y="0"/>
          <a:chExt cx="0" cy="0"/>
        </a:xfrm>
      </p:grpSpPr>
      <p:sp>
        <p:nvSpPr>
          <p:cNvPr id="1161" name="Google Shape;1161;p192"/>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162" name="Google Shape;1162;p19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163" name="Google Shape;1163;p192"/>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ank You - Dark">
  <p:cSld name="TITLE_1_1_1_2">
    <p:bg>
      <p:bgPr>
        <a:solidFill>
          <a:schemeClr val="lt1"/>
        </a:solidFill>
      </p:bgPr>
    </p:bg>
    <p:spTree>
      <p:nvGrpSpPr>
        <p:cNvPr id="87" name="Shape 87"/>
        <p:cNvGrpSpPr/>
        <p:nvPr/>
      </p:nvGrpSpPr>
      <p:grpSpPr>
        <a:xfrm>
          <a:off x="0" y="0"/>
          <a:ext cx="0" cy="0"/>
          <a:chOff x="0" y="0"/>
          <a:chExt cx="0" cy="0"/>
        </a:xfrm>
      </p:grpSpPr>
      <p:sp>
        <p:nvSpPr>
          <p:cNvPr id="88" name="Google Shape;88;p21"/>
          <p:cNvSpPr txBox="1"/>
          <p:nvPr/>
        </p:nvSpPr>
        <p:spPr>
          <a:xfrm>
            <a:off x="457200" y="1737350"/>
            <a:ext cx="8229600" cy="804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dk1"/>
                </a:solidFill>
                <a:latin typeface="Montserrat"/>
                <a:ea typeface="Montserrat"/>
                <a:cs typeface="Montserrat"/>
                <a:sym typeface="Montserrat"/>
              </a:rPr>
              <a:t>Thank you</a:t>
            </a:r>
            <a:endParaRPr sz="4000">
              <a:solidFill>
                <a:schemeClr val="dk1"/>
              </a:solidFill>
              <a:latin typeface="Montserrat"/>
              <a:ea typeface="Montserrat"/>
              <a:cs typeface="Montserrat"/>
              <a:sym typeface="Montserrat"/>
            </a:endParaRPr>
          </a:p>
        </p:txBody>
      </p:sp>
      <p:sp>
        <p:nvSpPr>
          <p:cNvPr id="89" name="Google Shape;89;p2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2" name="Google Shape;92;p2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ght">
  <p:cSld name="TITLE_1_1_1_1">
    <p:bg>
      <p:bgPr>
        <a:solidFill>
          <a:schemeClr val="dk1"/>
        </a:solid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ark">
  <p:cSld name="TITLE_1_1_1_1_2">
    <p:bg>
      <p:bgPr>
        <a:solidFill>
          <a:schemeClr val="lt1"/>
        </a:soli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Clr>
                <a:schemeClr val="dk1"/>
              </a:buClr>
              <a:buSzPts val="2000"/>
              <a:buNone/>
              <a:defRPr>
                <a:solidFill>
                  <a:schemeClr val="dk1"/>
                </a:solidFill>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97" name="Google Shape;97;p2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8" name="Google Shape;98;p2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Light" type="secHead">
  <p:cSld name="SECTION_HEADER">
    <p:spTree>
      <p:nvGrpSpPr>
        <p:cNvPr id="102" name="Shape 102"/>
        <p:cNvGrpSpPr/>
        <p:nvPr/>
      </p:nvGrpSpPr>
      <p:grpSpPr>
        <a:xfrm>
          <a:off x="0" y="0"/>
          <a:ext cx="0" cy="0"/>
          <a:chOff x="0" y="0"/>
          <a:chExt cx="0" cy="0"/>
        </a:xfrm>
      </p:grpSpPr>
      <p:sp>
        <p:nvSpPr>
          <p:cNvPr id="103" name="Google Shape;103;p24"/>
          <p:cNvSpPr/>
          <p:nvPr>
            <p:ph idx="2" type="pic"/>
          </p:nvPr>
        </p:nvSpPr>
        <p:spPr>
          <a:xfrm>
            <a:off x="0" y="-29400"/>
            <a:ext cx="9144000" cy="5172900"/>
          </a:xfrm>
          <a:prstGeom prst="rect">
            <a:avLst/>
          </a:prstGeom>
          <a:noFill/>
          <a:ln>
            <a:noFill/>
          </a:ln>
        </p:spPr>
      </p:sp>
      <p:sp>
        <p:nvSpPr>
          <p:cNvPr id="104" name="Google Shape;104;p24"/>
          <p:cNvSpPr/>
          <p:nvPr/>
        </p:nvSpPr>
        <p:spPr>
          <a:xfrm>
            <a:off x="3249275" y="1783884"/>
            <a:ext cx="2645451" cy="1575732"/>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Dark">
  <p:cSld name="SECTION_HEADER_2">
    <p:spTree>
      <p:nvGrpSpPr>
        <p:cNvPr id="105" name="Shape 105"/>
        <p:cNvGrpSpPr/>
        <p:nvPr/>
      </p:nvGrpSpPr>
      <p:grpSpPr>
        <a:xfrm>
          <a:off x="0" y="0"/>
          <a:ext cx="0" cy="0"/>
          <a:chOff x="0" y="0"/>
          <a:chExt cx="0" cy="0"/>
        </a:xfrm>
      </p:grpSpPr>
      <p:sp>
        <p:nvSpPr>
          <p:cNvPr id="106" name="Google Shape;106;p25"/>
          <p:cNvSpPr/>
          <p:nvPr>
            <p:ph idx="2" type="pic"/>
          </p:nvPr>
        </p:nvSpPr>
        <p:spPr>
          <a:xfrm>
            <a:off x="0" y="0"/>
            <a:ext cx="9144000" cy="5143500"/>
          </a:xfrm>
          <a:prstGeom prst="rect">
            <a:avLst/>
          </a:prstGeom>
          <a:noFill/>
          <a:ln>
            <a:noFill/>
          </a:ln>
        </p:spPr>
      </p:sp>
      <p:sp>
        <p:nvSpPr>
          <p:cNvPr id="107" name="Google Shape;107;p25"/>
          <p:cNvSpPr/>
          <p:nvPr/>
        </p:nvSpPr>
        <p:spPr>
          <a:xfrm>
            <a:off x="3249275" y="1783884"/>
            <a:ext cx="2645451" cy="1575732"/>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Spark - Light">
  <p:cSld name="SECTION_HEADER_1">
    <p:bg>
      <p:bgPr>
        <a:solidFill>
          <a:schemeClr val="lt1"/>
        </a:solidFill>
      </p:bgPr>
    </p:bg>
    <p:spTree>
      <p:nvGrpSpPr>
        <p:cNvPr id="108" name="Shape 108"/>
        <p:cNvGrpSpPr/>
        <p:nvPr/>
      </p:nvGrpSpPr>
      <p:grpSpPr>
        <a:xfrm>
          <a:off x="0" y="0"/>
          <a:ext cx="0" cy="0"/>
          <a:chOff x="0" y="0"/>
          <a:chExt cx="0" cy="0"/>
        </a:xfrm>
      </p:grpSpPr>
      <p:sp>
        <p:nvSpPr>
          <p:cNvPr id="109" name="Google Shape;109;p26"/>
          <p:cNvSpPr/>
          <p:nvPr>
            <p:ph idx="2" type="pic"/>
          </p:nvPr>
        </p:nvSpPr>
        <p:spPr>
          <a:xfrm>
            <a:off x="3094275" y="0"/>
            <a:ext cx="6049800" cy="5143500"/>
          </a:xfrm>
          <a:prstGeom prst="rect">
            <a:avLst/>
          </a:prstGeom>
          <a:noFill/>
          <a:ln>
            <a:noFill/>
          </a:ln>
        </p:spPr>
      </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1" name="Google Shape;111;p26"/>
          <p:cNvSpPr txBox="1"/>
          <p:nvPr/>
        </p:nvSpPr>
        <p:spPr>
          <a:xfrm>
            <a:off x="457200" y="4697850"/>
            <a:ext cx="1885800" cy="13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900">
                <a:solidFill>
                  <a:srgbClr val="FFFFFF"/>
                </a:solidFill>
                <a:latin typeface="Montserrat SemiBold"/>
                <a:ea typeface="Montserrat SemiBold"/>
                <a:cs typeface="Montserrat SemiBold"/>
                <a:sym typeface="Montserrat SemiBold"/>
              </a:rPr>
              <a:t>EIGHTH LIGHT</a:t>
            </a:r>
            <a:endParaRPr sz="900">
              <a:solidFill>
                <a:srgbClr val="FFFFFF"/>
              </a:solidFill>
              <a:latin typeface="Montserrat SemiBold"/>
              <a:ea typeface="Montserrat SemiBold"/>
              <a:cs typeface="Montserrat SemiBold"/>
              <a:sym typeface="Montserrat SemiBold"/>
            </a:endParaRPr>
          </a:p>
        </p:txBody>
      </p:sp>
      <p:pic>
        <p:nvPicPr>
          <p:cNvPr id="112" name="Google Shape;112;p26"/>
          <p:cNvPicPr preferRelativeResize="0"/>
          <p:nvPr/>
        </p:nvPicPr>
        <p:blipFill>
          <a:blip r:embed="rId2">
            <a:alphaModFix/>
          </a:blip>
          <a:stretch>
            <a:fillRect/>
          </a:stretch>
        </p:blipFill>
        <p:spPr>
          <a:xfrm>
            <a:off x="457203" y="457200"/>
            <a:ext cx="522732" cy="320041"/>
          </a:xfrm>
          <a:prstGeom prst="rect">
            <a:avLst/>
          </a:prstGeom>
          <a:noFill/>
          <a:ln>
            <a:noFill/>
          </a:ln>
        </p:spPr>
      </p:pic>
      <p:pic>
        <p:nvPicPr>
          <p:cNvPr id="113" name="Google Shape;113;p26"/>
          <p:cNvPicPr preferRelativeResize="0"/>
          <p:nvPr/>
        </p:nvPicPr>
        <p:blipFill rotWithShape="1">
          <a:blip r:embed="rId3">
            <a:alphaModFix/>
          </a:blip>
          <a:srcRect b="0" l="0" r="0" t="0"/>
          <a:stretch/>
        </p:blipFill>
        <p:spPr>
          <a:xfrm>
            <a:off x="-2" y="3"/>
            <a:ext cx="9144000" cy="5143495"/>
          </a:xfrm>
          <a:prstGeom prst="rect">
            <a:avLst/>
          </a:prstGeom>
          <a:noFill/>
          <a:ln>
            <a:noFill/>
          </a:ln>
        </p:spPr>
      </p:pic>
      <p:pic>
        <p:nvPicPr>
          <p:cNvPr id="114" name="Google Shape;114;p26"/>
          <p:cNvPicPr preferRelativeResize="0"/>
          <p:nvPr/>
        </p:nvPicPr>
        <p:blipFill>
          <a:blip r:embed="rId2">
            <a:alphaModFix/>
          </a:blip>
          <a:stretch>
            <a:fillRect/>
          </a:stretch>
        </p:blipFill>
        <p:spPr>
          <a:xfrm>
            <a:off x="457203" y="457200"/>
            <a:ext cx="522732" cy="320041"/>
          </a:xfrm>
          <a:prstGeom prst="rect">
            <a:avLst/>
          </a:prstGeom>
          <a:noFill/>
          <a:ln>
            <a:noFill/>
          </a:ln>
        </p:spPr>
      </p:pic>
      <p:sp>
        <p:nvSpPr>
          <p:cNvPr id="115" name="Google Shape;115;p2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Spark - Dark">
  <p:cSld name="SECTION_HEADER_1_2">
    <p:bg>
      <p:bgPr>
        <a:solidFill>
          <a:schemeClr val="lt1"/>
        </a:solidFill>
      </p:bgPr>
    </p:bg>
    <p:spTree>
      <p:nvGrpSpPr>
        <p:cNvPr id="118" name="Shape 118"/>
        <p:cNvGrpSpPr/>
        <p:nvPr/>
      </p:nvGrpSpPr>
      <p:grpSpPr>
        <a:xfrm>
          <a:off x="0" y="0"/>
          <a:ext cx="0" cy="0"/>
          <a:chOff x="0" y="0"/>
          <a:chExt cx="0" cy="0"/>
        </a:xfrm>
      </p:grpSpPr>
      <p:sp>
        <p:nvSpPr>
          <p:cNvPr id="119" name="Google Shape;119;p27"/>
          <p:cNvSpPr/>
          <p:nvPr>
            <p:ph idx="2" type="pic"/>
          </p:nvPr>
        </p:nvSpPr>
        <p:spPr>
          <a:xfrm>
            <a:off x="3094275" y="0"/>
            <a:ext cx="6049800" cy="5143500"/>
          </a:xfrm>
          <a:prstGeom prst="rect">
            <a:avLst/>
          </a:prstGeom>
          <a:noFill/>
          <a:ln>
            <a:noFill/>
          </a:ln>
        </p:spPr>
      </p:sp>
      <p:sp>
        <p:nvSpPr>
          <p:cNvPr id="120" name="Google Shape;120;p27"/>
          <p:cNvSpPr txBox="1"/>
          <p:nvPr/>
        </p:nvSpPr>
        <p:spPr>
          <a:xfrm>
            <a:off x="457200" y="4697850"/>
            <a:ext cx="1885800" cy="13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900">
                <a:solidFill>
                  <a:srgbClr val="FFFFFF"/>
                </a:solidFill>
                <a:latin typeface="Montserrat SemiBold"/>
                <a:ea typeface="Montserrat SemiBold"/>
                <a:cs typeface="Montserrat SemiBold"/>
                <a:sym typeface="Montserrat SemiBold"/>
              </a:rPr>
              <a:t>EIGHTH LIGHT</a:t>
            </a:r>
            <a:endParaRPr sz="900">
              <a:solidFill>
                <a:srgbClr val="FFFFFF"/>
              </a:solidFill>
              <a:latin typeface="Montserrat SemiBold"/>
              <a:ea typeface="Montserrat SemiBold"/>
              <a:cs typeface="Montserrat SemiBold"/>
              <a:sym typeface="Montserrat SemiBold"/>
            </a:endParaRPr>
          </a:p>
        </p:txBody>
      </p:sp>
      <p:pic>
        <p:nvPicPr>
          <p:cNvPr id="121" name="Google Shape;121;p27"/>
          <p:cNvPicPr preferRelativeResize="0"/>
          <p:nvPr/>
        </p:nvPicPr>
        <p:blipFill>
          <a:blip r:embed="rId2">
            <a:alphaModFix/>
          </a:blip>
          <a:stretch>
            <a:fillRect/>
          </a:stretch>
        </p:blipFill>
        <p:spPr>
          <a:xfrm>
            <a:off x="457203" y="457200"/>
            <a:ext cx="522732" cy="320041"/>
          </a:xfrm>
          <a:prstGeom prst="rect">
            <a:avLst/>
          </a:prstGeom>
          <a:noFill/>
          <a:ln>
            <a:noFill/>
          </a:ln>
        </p:spPr>
      </p:pic>
      <p:pic>
        <p:nvPicPr>
          <p:cNvPr id="122" name="Google Shape;122;p27"/>
          <p:cNvPicPr preferRelativeResize="0"/>
          <p:nvPr/>
        </p:nvPicPr>
        <p:blipFill>
          <a:blip r:embed="rId3">
            <a:alphaModFix/>
          </a:blip>
          <a:stretch>
            <a:fillRect/>
          </a:stretch>
        </p:blipFill>
        <p:spPr>
          <a:xfrm>
            <a:off x="-2" y="3"/>
            <a:ext cx="9144000" cy="5143495"/>
          </a:xfrm>
          <a:prstGeom prst="rect">
            <a:avLst/>
          </a:prstGeom>
          <a:noFill/>
          <a:ln>
            <a:noFill/>
          </a:ln>
        </p:spPr>
      </p:pic>
      <p:pic>
        <p:nvPicPr>
          <p:cNvPr id="123" name="Google Shape;123;p27"/>
          <p:cNvPicPr preferRelativeResize="0"/>
          <p:nvPr/>
        </p:nvPicPr>
        <p:blipFill>
          <a:blip r:embed="rId2">
            <a:alphaModFix/>
          </a:blip>
          <a:stretch>
            <a:fillRect/>
          </a:stretch>
        </p:blipFill>
        <p:spPr>
          <a:xfrm>
            <a:off x="457203" y="457200"/>
            <a:ext cx="522732" cy="320041"/>
          </a:xfrm>
          <a:prstGeom prst="rect">
            <a:avLst/>
          </a:prstGeom>
          <a:noFill/>
          <a:ln>
            <a:noFill/>
          </a:ln>
        </p:spPr>
      </p:pic>
      <p:sp>
        <p:nvSpPr>
          <p:cNvPr id="124" name="Google Shape;124;p2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ack - Light">
  <p:cSld name="SECTION_HEADER_1_1">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2">
            <a:alphaModFix amt="20000"/>
          </a:blip>
          <a:srcRect b="0" l="0" r="0" t="0"/>
          <a:stretch/>
        </p:blipFill>
        <p:spPr>
          <a:xfrm>
            <a:off x="0" y="0"/>
            <a:ext cx="9144003" cy="5143501"/>
          </a:xfrm>
          <a:prstGeom prst="rect">
            <a:avLst/>
          </a:prstGeom>
          <a:noFill/>
          <a:ln>
            <a:noFill/>
          </a:ln>
        </p:spPr>
      </p:pic>
      <p:sp>
        <p:nvSpPr>
          <p:cNvPr id="127" name="Google Shape;127;p28"/>
          <p:cNvSpPr txBox="1"/>
          <p:nvPr>
            <p:ph type="title"/>
          </p:nvPr>
        </p:nvSpPr>
        <p:spPr>
          <a:xfrm>
            <a:off x="466125" y="1150450"/>
            <a:ext cx="3996300" cy="33300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28" name="Google Shape;128;p2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ack - Dark">
  <p:cSld name="SECTION_HEADER_1_1_2">
    <p:bg>
      <p:bgPr>
        <a:solidFill>
          <a:schemeClr val="lt1"/>
        </a:solidFill>
      </p:bgPr>
    </p:bg>
    <p:spTree>
      <p:nvGrpSpPr>
        <p:cNvPr id="129" name="Shape 129"/>
        <p:cNvGrpSpPr/>
        <p:nvPr/>
      </p:nvGrpSpPr>
      <p:grpSpPr>
        <a:xfrm>
          <a:off x="0" y="0"/>
          <a:ext cx="0" cy="0"/>
          <a:chOff x="0" y="0"/>
          <a:chExt cx="0" cy="0"/>
        </a:xfrm>
      </p:grpSpPr>
      <p:pic>
        <p:nvPicPr>
          <p:cNvPr id="130" name="Google Shape;130;p2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31" name="Google Shape;131;p2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32" name="Google Shape;132;p29"/>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33" name="Google Shape;133;p2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ue - Light">
  <p:cSld name="SECTION_HEADER_1_1_1_3_1">
    <p:bg>
      <p:bgPr>
        <a:solidFill>
          <a:schemeClr val="accent1"/>
        </a:solidFill>
      </p:bgPr>
    </p:bg>
    <p:spTree>
      <p:nvGrpSpPr>
        <p:cNvPr id="136" name="Shape 136"/>
        <p:cNvGrpSpPr/>
        <p:nvPr/>
      </p:nvGrpSpPr>
      <p:grpSpPr>
        <a:xfrm>
          <a:off x="0" y="0"/>
          <a:ext cx="0" cy="0"/>
          <a:chOff x="0" y="0"/>
          <a:chExt cx="0" cy="0"/>
        </a:xfrm>
      </p:grpSpPr>
      <p:pic>
        <p:nvPicPr>
          <p:cNvPr id="137" name="Google Shape;137;p3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38" name="Google Shape;138;p3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39" name="Google Shape;139;p30"/>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ue - Dark">
  <p:cSld name="SECTION_HEADER_1_1_1_2">
    <p:bg>
      <p:bgPr>
        <a:solidFill>
          <a:schemeClr val="accent1"/>
        </a:solidFill>
      </p:bgPr>
    </p:bg>
    <p:spTree>
      <p:nvGrpSpPr>
        <p:cNvPr id="140" name="Shape 140"/>
        <p:cNvGrpSpPr/>
        <p:nvPr/>
      </p:nvGrpSpPr>
      <p:grpSpPr>
        <a:xfrm>
          <a:off x="0" y="0"/>
          <a:ext cx="0" cy="0"/>
          <a:chOff x="0" y="0"/>
          <a:chExt cx="0" cy="0"/>
        </a:xfrm>
      </p:grpSpPr>
      <p:sp>
        <p:nvSpPr>
          <p:cNvPr id="141" name="Google Shape;141;p31"/>
          <p:cNvSpPr/>
          <p:nvPr/>
        </p:nvSpPr>
        <p:spPr>
          <a:xfrm>
            <a:off x="0" y="4227300"/>
            <a:ext cx="9144000" cy="9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3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43" name="Google Shape;143;p31"/>
          <p:cNvSpPr/>
          <p:nvPr/>
        </p:nvSpPr>
        <p:spPr>
          <a:xfrm>
            <a:off x="0" y="0"/>
            <a:ext cx="1233600" cy="9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45" name="Google Shape;145;p31"/>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46" name="Google Shape;146;p3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Red - Light">
  <p:cSld name="SECTION_HEADER_1_1_1_1_3_1">
    <p:bg>
      <p:bgPr>
        <a:solidFill>
          <a:schemeClr val="accent2"/>
        </a:solidFill>
      </p:bgPr>
    </p:bg>
    <p:spTree>
      <p:nvGrpSpPr>
        <p:cNvPr id="149" name="Shape 149"/>
        <p:cNvGrpSpPr/>
        <p:nvPr/>
      </p:nvGrpSpPr>
      <p:grpSpPr>
        <a:xfrm>
          <a:off x="0" y="0"/>
          <a:ext cx="0" cy="0"/>
          <a:chOff x="0" y="0"/>
          <a:chExt cx="0" cy="0"/>
        </a:xfrm>
      </p:grpSpPr>
      <p:pic>
        <p:nvPicPr>
          <p:cNvPr id="150" name="Google Shape;150;p3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51" name="Google Shape;151;p3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52" name="Google Shape;152;p32"/>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Red - Dark">
  <p:cSld name="SECTION_HEADER_1_1_1_1_2">
    <p:bg>
      <p:bgPr>
        <a:solidFill>
          <a:schemeClr val="accent2"/>
        </a:solidFill>
      </p:bgPr>
    </p:bg>
    <p:spTree>
      <p:nvGrpSpPr>
        <p:cNvPr id="153" name="Shape 153"/>
        <p:cNvGrpSpPr/>
        <p:nvPr/>
      </p:nvGrpSpPr>
      <p:grpSpPr>
        <a:xfrm>
          <a:off x="0" y="0"/>
          <a:ext cx="0" cy="0"/>
          <a:chOff x="0" y="0"/>
          <a:chExt cx="0" cy="0"/>
        </a:xfrm>
      </p:grpSpPr>
      <p:sp>
        <p:nvSpPr>
          <p:cNvPr id="154" name="Google Shape;154;p33"/>
          <p:cNvSpPr/>
          <p:nvPr/>
        </p:nvSpPr>
        <p:spPr>
          <a:xfrm>
            <a:off x="0" y="0"/>
            <a:ext cx="12336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3"/>
          <p:cNvSpPr/>
          <p:nvPr/>
        </p:nvSpPr>
        <p:spPr>
          <a:xfrm>
            <a:off x="0" y="4227300"/>
            <a:ext cx="91440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33"/>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57" name="Google Shape;157;p3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58" name="Google Shape;158;p33"/>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59" name="Google Shape;159;p3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Yellow - Light">
  <p:cSld name="SECTION_HEADER_1_1_1_1_1_3_1">
    <p:bg>
      <p:bgPr>
        <a:solidFill>
          <a:schemeClr val="accent3"/>
        </a:solidFill>
      </p:bgPr>
    </p:bg>
    <p:spTree>
      <p:nvGrpSpPr>
        <p:cNvPr id="162" name="Shape 162"/>
        <p:cNvGrpSpPr/>
        <p:nvPr/>
      </p:nvGrpSpPr>
      <p:grpSpPr>
        <a:xfrm>
          <a:off x="0" y="0"/>
          <a:ext cx="0" cy="0"/>
          <a:chOff x="0" y="0"/>
          <a:chExt cx="0" cy="0"/>
        </a:xfrm>
      </p:grpSpPr>
      <p:pic>
        <p:nvPicPr>
          <p:cNvPr id="163" name="Google Shape;163;p3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64" name="Google Shape;164;p3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65" name="Google Shape;165;p34"/>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Yellow - Dark">
  <p:cSld name="SECTION_HEADER_1_1_1_1_1_2">
    <p:bg>
      <p:bgPr>
        <a:solidFill>
          <a:schemeClr val="accent3"/>
        </a:solidFill>
      </p:bgPr>
    </p:bg>
    <p:spTree>
      <p:nvGrpSpPr>
        <p:cNvPr id="166" name="Shape 166"/>
        <p:cNvGrpSpPr/>
        <p:nvPr/>
      </p:nvGrpSpPr>
      <p:grpSpPr>
        <a:xfrm>
          <a:off x="0" y="0"/>
          <a:ext cx="0" cy="0"/>
          <a:chOff x="0" y="0"/>
          <a:chExt cx="0" cy="0"/>
        </a:xfrm>
      </p:grpSpPr>
      <p:sp>
        <p:nvSpPr>
          <p:cNvPr id="167" name="Google Shape;167;p35"/>
          <p:cNvSpPr/>
          <p:nvPr/>
        </p:nvSpPr>
        <p:spPr>
          <a:xfrm>
            <a:off x="0" y="0"/>
            <a:ext cx="1233600" cy="91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5"/>
          <p:cNvSpPr/>
          <p:nvPr/>
        </p:nvSpPr>
        <p:spPr>
          <a:xfrm>
            <a:off x="0" y="4227300"/>
            <a:ext cx="9144000" cy="91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35"/>
          <p:cNvPicPr preferRelativeResize="0"/>
          <p:nvPr/>
        </p:nvPicPr>
        <p:blipFill>
          <a:blip r:embed="rId2">
            <a:alphaModFix amt="45000"/>
          </a:blip>
          <a:stretch>
            <a:fillRect/>
          </a:stretch>
        </p:blipFill>
        <p:spPr>
          <a:xfrm>
            <a:off x="0" y="0"/>
            <a:ext cx="9144003" cy="5143501"/>
          </a:xfrm>
          <a:prstGeom prst="rect">
            <a:avLst/>
          </a:prstGeom>
          <a:noFill/>
          <a:ln>
            <a:noFill/>
          </a:ln>
        </p:spPr>
      </p:pic>
      <p:sp>
        <p:nvSpPr>
          <p:cNvPr id="170" name="Google Shape;170;p3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71" name="Google Shape;171;p35"/>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72" name="Google Shape;172;p3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Orange - Light">
  <p:cSld name="SECTION_HEADER_1_1_1_1_1_1_3_1">
    <p:bg>
      <p:bgPr>
        <a:solidFill>
          <a:schemeClr val="accent4"/>
        </a:solidFill>
      </p:bgPr>
    </p:bg>
    <p:spTree>
      <p:nvGrpSpPr>
        <p:cNvPr id="175" name="Shape 175"/>
        <p:cNvGrpSpPr/>
        <p:nvPr/>
      </p:nvGrpSpPr>
      <p:grpSpPr>
        <a:xfrm>
          <a:off x="0" y="0"/>
          <a:ext cx="0" cy="0"/>
          <a:chOff x="0" y="0"/>
          <a:chExt cx="0" cy="0"/>
        </a:xfrm>
      </p:grpSpPr>
      <p:pic>
        <p:nvPicPr>
          <p:cNvPr id="176" name="Google Shape;176;p3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77" name="Google Shape;177;p3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78" name="Google Shape;178;p36"/>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Orange - Dark">
  <p:cSld name="SECTION_HEADER_1_1_1_1_1_1_2">
    <p:bg>
      <p:bgPr>
        <a:solidFill>
          <a:schemeClr val="accent4"/>
        </a:solidFill>
      </p:bgPr>
    </p:bg>
    <p:spTree>
      <p:nvGrpSpPr>
        <p:cNvPr id="179" name="Shape 179"/>
        <p:cNvGrpSpPr/>
        <p:nvPr/>
      </p:nvGrpSpPr>
      <p:grpSpPr>
        <a:xfrm>
          <a:off x="0" y="0"/>
          <a:ext cx="0" cy="0"/>
          <a:chOff x="0" y="0"/>
          <a:chExt cx="0" cy="0"/>
        </a:xfrm>
      </p:grpSpPr>
      <p:sp>
        <p:nvSpPr>
          <p:cNvPr id="180" name="Google Shape;180;p37"/>
          <p:cNvSpPr/>
          <p:nvPr/>
        </p:nvSpPr>
        <p:spPr>
          <a:xfrm>
            <a:off x="0" y="0"/>
            <a:ext cx="1233600" cy="91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7"/>
          <p:cNvSpPr/>
          <p:nvPr/>
        </p:nvSpPr>
        <p:spPr>
          <a:xfrm>
            <a:off x="0" y="4227300"/>
            <a:ext cx="9144000" cy="91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7"/>
          <p:cNvPicPr preferRelativeResize="0"/>
          <p:nvPr/>
        </p:nvPicPr>
        <p:blipFill>
          <a:blip r:embed="rId2">
            <a:alphaModFix amt="30000"/>
          </a:blip>
          <a:stretch>
            <a:fillRect/>
          </a:stretch>
        </p:blipFill>
        <p:spPr>
          <a:xfrm>
            <a:off x="370925" y="0"/>
            <a:ext cx="8773074" cy="5143499"/>
          </a:xfrm>
          <a:prstGeom prst="rect">
            <a:avLst/>
          </a:prstGeom>
          <a:noFill/>
          <a:ln>
            <a:noFill/>
          </a:ln>
        </p:spPr>
      </p:pic>
      <p:sp>
        <p:nvSpPr>
          <p:cNvPr id="183" name="Google Shape;183;p3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84" name="Google Shape;184;p37"/>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85" name="Google Shape;185;p3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Green - Light">
  <p:cSld name="SECTION_HEADER_1_1_1_1_1_1_1_2_1">
    <p:bg>
      <p:bgPr>
        <a:solidFill>
          <a:schemeClr val="accent5"/>
        </a:solidFill>
      </p:bgPr>
    </p:bg>
    <p:spTree>
      <p:nvGrpSpPr>
        <p:cNvPr id="188" name="Shape 188"/>
        <p:cNvGrpSpPr/>
        <p:nvPr/>
      </p:nvGrpSpPr>
      <p:grpSpPr>
        <a:xfrm>
          <a:off x="0" y="0"/>
          <a:ext cx="0" cy="0"/>
          <a:chOff x="0" y="0"/>
          <a:chExt cx="0" cy="0"/>
        </a:xfrm>
      </p:grpSpPr>
      <p:pic>
        <p:nvPicPr>
          <p:cNvPr id="189" name="Google Shape;189;p3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90" name="Google Shape;190;p3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91" name="Google Shape;191;p38"/>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Green - Dark">
  <p:cSld name="SECTION_HEADER_1_1_1_1_1_1_1_1">
    <p:bg>
      <p:bgPr>
        <a:solidFill>
          <a:schemeClr val="accent5"/>
        </a:solidFill>
      </p:bgPr>
    </p:bg>
    <p:spTree>
      <p:nvGrpSpPr>
        <p:cNvPr id="192" name="Shape 192"/>
        <p:cNvGrpSpPr/>
        <p:nvPr/>
      </p:nvGrpSpPr>
      <p:grpSpPr>
        <a:xfrm>
          <a:off x="0" y="0"/>
          <a:ext cx="0" cy="0"/>
          <a:chOff x="0" y="0"/>
          <a:chExt cx="0" cy="0"/>
        </a:xfrm>
      </p:grpSpPr>
      <p:sp>
        <p:nvSpPr>
          <p:cNvPr id="193" name="Google Shape;193;p39"/>
          <p:cNvSpPr/>
          <p:nvPr/>
        </p:nvSpPr>
        <p:spPr>
          <a:xfrm>
            <a:off x="0" y="0"/>
            <a:ext cx="1233600" cy="91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9"/>
          <p:cNvSpPr/>
          <p:nvPr/>
        </p:nvSpPr>
        <p:spPr>
          <a:xfrm>
            <a:off x="0" y="4227300"/>
            <a:ext cx="9144000" cy="91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39"/>
          <p:cNvPicPr preferRelativeResize="0"/>
          <p:nvPr/>
        </p:nvPicPr>
        <p:blipFill>
          <a:blip r:embed="rId2">
            <a:alphaModFix amt="30000"/>
          </a:blip>
          <a:stretch>
            <a:fillRect/>
          </a:stretch>
        </p:blipFill>
        <p:spPr>
          <a:xfrm>
            <a:off x="0" y="0"/>
            <a:ext cx="9144003" cy="5143501"/>
          </a:xfrm>
          <a:prstGeom prst="rect">
            <a:avLst/>
          </a:prstGeom>
          <a:noFill/>
          <a:ln>
            <a:noFill/>
          </a:ln>
        </p:spPr>
      </p:pic>
      <p:sp>
        <p:nvSpPr>
          <p:cNvPr id="196" name="Google Shape;196;p3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97" name="Google Shape;197;p39"/>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98" name="Google Shape;198;p3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Purple - Light">
  <p:cSld name="SECTION_HEADER_1_1_1_1_1_1_1_1_2_1">
    <p:bg>
      <p:bgPr>
        <a:solidFill>
          <a:schemeClr val="accent6"/>
        </a:solidFill>
      </p:bgPr>
    </p:bg>
    <p:spTree>
      <p:nvGrpSpPr>
        <p:cNvPr id="201" name="Shape 201"/>
        <p:cNvGrpSpPr/>
        <p:nvPr/>
      </p:nvGrpSpPr>
      <p:grpSpPr>
        <a:xfrm>
          <a:off x="0" y="0"/>
          <a:ext cx="0" cy="0"/>
          <a:chOff x="0" y="0"/>
          <a:chExt cx="0" cy="0"/>
        </a:xfrm>
      </p:grpSpPr>
      <p:pic>
        <p:nvPicPr>
          <p:cNvPr id="202" name="Google Shape;202;p4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03" name="Google Shape;203;p4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04" name="Google Shape;204;p40"/>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Purple - Dark">
  <p:cSld name="SECTION_HEADER_1_1_1_1_1_1_1_1_3">
    <p:bg>
      <p:bgPr>
        <a:solidFill>
          <a:schemeClr val="accent6"/>
        </a:solidFill>
      </p:bgPr>
    </p:bg>
    <p:spTree>
      <p:nvGrpSpPr>
        <p:cNvPr id="205" name="Shape 205"/>
        <p:cNvGrpSpPr/>
        <p:nvPr/>
      </p:nvGrpSpPr>
      <p:grpSpPr>
        <a:xfrm>
          <a:off x="0" y="0"/>
          <a:ext cx="0" cy="0"/>
          <a:chOff x="0" y="0"/>
          <a:chExt cx="0" cy="0"/>
        </a:xfrm>
      </p:grpSpPr>
      <p:sp>
        <p:nvSpPr>
          <p:cNvPr id="206" name="Google Shape;206;p41"/>
          <p:cNvSpPr/>
          <p:nvPr/>
        </p:nvSpPr>
        <p:spPr>
          <a:xfrm>
            <a:off x="0" y="0"/>
            <a:ext cx="1233600" cy="916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1"/>
          <p:cNvSpPr/>
          <p:nvPr/>
        </p:nvSpPr>
        <p:spPr>
          <a:xfrm>
            <a:off x="0" y="4227300"/>
            <a:ext cx="9144000" cy="916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41"/>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209" name="Google Shape;209;p4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10" name="Google Shape;210;p41"/>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11" name="Google Shape;211;p4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 Light">
  <p:cSld name="SECTION_HEADER_1_1_1_1_1_1_1_1_1_1_1_1_1_1_3">
    <p:bg>
      <p:bgPr>
        <a:solidFill>
          <a:schemeClr val="accent1"/>
        </a:solidFill>
      </p:bgPr>
    </p:bg>
    <p:spTree>
      <p:nvGrpSpPr>
        <p:cNvPr id="214" name="Shape 214"/>
        <p:cNvGrpSpPr/>
        <p:nvPr/>
      </p:nvGrpSpPr>
      <p:grpSpPr>
        <a:xfrm>
          <a:off x="0" y="0"/>
          <a:ext cx="0" cy="0"/>
          <a:chOff x="0" y="0"/>
          <a:chExt cx="0" cy="0"/>
        </a:xfrm>
      </p:grpSpPr>
      <p:sp>
        <p:nvSpPr>
          <p:cNvPr id="215" name="Google Shape;215;p42"/>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16" name="Google Shape;216;p4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17" name="Google Shape;217;p42"/>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Red - Light">
  <p:cSld name="SECTION_HEADER_1_1_1_1_1_1_1_1_1_1_1_1_1_1_1_2">
    <p:bg>
      <p:bgPr>
        <a:solidFill>
          <a:schemeClr val="accent2"/>
        </a:solidFill>
      </p:bgPr>
    </p:bg>
    <p:spTree>
      <p:nvGrpSpPr>
        <p:cNvPr id="218" name="Shape 218"/>
        <p:cNvGrpSpPr/>
        <p:nvPr/>
      </p:nvGrpSpPr>
      <p:grpSpPr>
        <a:xfrm>
          <a:off x="0" y="0"/>
          <a:ext cx="0" cy="0"/>
          <a:chOff x="0" y="0"/>
          <a:chExt cx="0" cy="0"/>
        </a:xfrm>
      </p:grpSpPr>
      <p:sp>
        <p:nvSpPr>
          <p:cNvPr id="219" name="Google Shape;219;p43"/>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20" name="Google Shape;220;p4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21" name="Google Shape;221;p43"/>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Yellow - Light">
  <p:cSld name="SECTION_HEADER_1_1_1_1_1_1_1_1_1_1_1_1_1_1_1_1_2_1">
    <p:bg>
      <p:bgPr>
        <a:solidFill>
          <a:schemeClr val="accent3"/>
        </a:solidFill>
      </p:bgPr>
    </p:bg>
    <p:spTree>
      <p:nvGrpSpPr>
        <p:cNvPr id="222" name="Shape 222"/>
        <p:cNvGrpSpPr/>
        <p:nvPr/>
      </p:nvGrpSpPr>
      <p:grpSpPr>
        <a:xfrm>
          <a:off x="0" y="0"/>
          <a:ext cx="0" cy="0"/>
          <a:chOff x="0" y="0"/>
          <a:chExt cx="0" cy="0"/>
        </a:xfrm>
      </p:grpSpPr>
      <p:sp>
        <p:nvSpPr>
          <p:cNvPr id="223" name="Google Shape;223;p44"/>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24" name="Google Shape;224;p4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25" name="Google Shape;225;p44"/>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Blue - Light">
  <p:cSld name="SECTION_HEADER_1_1_1_1_1_1_1_1_1">
    <p:spTree>
      <p:nvGrpSpPr>
        <p:cNvPr id="226" name="Shape 226"/>
        <p:cNvGrpSpPr/>
        <p:nvPr/>
      </p:nvGrpSpPr>
      <p:grpSpPr>
        <a:xfrm>
          <a:off x="0" y="0"/>
          <a:ext cx="0" cy="0"/>
          <a:chOff x="0" y="0"/>
          <a:chExt cx="0" cy="0"/>
        </a:xfrm>
      </p:grpSpPr>
      <p:sp>
        <p:nvSpPr>
          <p:cNvPr id="227" name="Google Shape;227;p45"/>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28" name="Google Shape;228;p4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29" name="Google Shape;229;p45"/>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5"/>
          <p:cNvSpPr/>
          <p:nvPr/>
        </p:nvSpPr>
        <p:spPr>
          <a:xfrm>
            <a:off x="6803125" y="2571750"/>
            <a:ext cx="23409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5"/>
          <p:cNvSpPr/>
          <p:nvPr>
            <p:ph idx="2" type="pic"/>
          </p:nvPr>
        </p:nvSpPr>
        <p:spPr>
          <a:xfrm>
            <a:off x="6803450" y="-9925"/>
            <a:ext cx="2340900" cy="2581800"/>
          </a:xfrm>
          <a:prstGeom prst="rect">
            <a:avLst/>
          </a:prstGeom>
          <a:noFill/>
          <a:ln>
            <a:noFill/>
          </a:ln>
        </p:spPr>
      </p:sp>
      <p:sp>
        <p:nvSpPr>
          <p:cNvPr id="232" name="Google Shape;232;p45"/>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Blue - Dark">
  <p:cSld name="SECTION_HEADER_1_1_1_1_1_1_1_1_1_2">
    <p:bg>
      <p:bgPr>
        <a:solidFill>
          <a:schemeClr val="lt1"/>
        </a:solidFill>
      </p:bgPr>
    </p:bg>
    <p:spTree>
      <p:nvGrpSpPr>
        <p:cNvPr id="233" name="Shape 233"/>
        <p:cNvGrpSpPr/>
        <p:nvPr/>
      </p:nvGrpSpPr>
      <p:grpSpPr>
        <a:xfrm>
          <a:off x="0" y="0"/>
          <a:ext cx="0" cy="0"/>
          <a:chOff x="0" y="0"/>
          <a:chExt cx="0" cy="0"/>
        </a:xfrm>
      </p:grpSpPr>
      <p:sp>
        <p:nvSpPr>
          <p:cNvPr id="234" name="Google Shape;234;p46"/>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35" name="Google Shape;235;p4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36" name="Google Shape;236;p46"/>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6"/>
          <p:cNvSpPr/>
          <p:nvPr/>
        </p:nvSpPr>
        <p:spPr>
          <a:xfrm>
            <a:off x="6803125" y="2571750"/>
            <a:ext cx="23409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6"/>
          <p:cNvSpPr/>
          <p:nvPr>
            <p:ph idx="2" type="pic"/>
          </p:nvPr>
        </p:nvSpPr>
        <p:spPr>
          <a:xfrm>
            <a:off x="6803450" y="-9925"/>
            <a:ext cx="2340900" cy="2581800"/>
          </a:xfrm>
          <a:prstGeom prst="rect">
            <a:avLst/>
          </a:prstGeom>
          <a:noFill/>
          <a:ln>
            <a:noFill/>
          </a:ln>
        </p:spPr>
      </p:sp>
      <p:sp>
        <p:nvSpPr>
          <p:cNvPr id="239" name="Google Shape;239;p46"/>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240" name="Google Shape;240;p4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Red - Light">
  <p:cSld name="SECTION_HEADER_1_1_1_1_1_1_1_1_1_1">
    <p:spTree>
      <p:nvGrpSpPr>
        <p:cNvPr id="242" name="Shape 242"/>
        <p:cNvGrpSpPr/>
        <p:nvPr/>
      </p:nvGrpSpPr>
      <p:grpSpPr>
        <a:xfrm>
          <a:off x="0" y="0"/>
          <a:ext cx="0" cy="0"/>
          <a:chOff x="0" y="0"/>
          <a:chExt cx="0" cy="0"/>
        </a:xfrm>
      </p:grpSpPr>
      <p:sp>
        <p:nvSpPr>
          <p:cNvPr id="243" name="Google Shape;243;p47"/>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44" name="Google Shape;244;p4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45" name="Google Shape;245;p47"/>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7"/>
          <p:cNvSpPr/>
          <p:nvPr/>
        </p:nvSpPr>
        <p:spPr>
          <a:xfrm>
            <a:off x="6803125" y="2571750"/>
            <a:ext cx="23409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7"/>
          <p:cNvSpPr/>
          <p:nvPr>
            <p:ph idx="2" type="pic"/>
          </p:nvPr>
        </p:nvSpPr>
        <p:spPr>
          <a:xfrm>
            <a:off x="6803450" y="-9925"/>
            <a:ext cx="2340900" cy="2581800"/>
          </a:xfrm>
          <a:prstGeom prst="rect">
            <a:avLst/>
          </a:prstGeom>
          <a:noFill/>
          <a:ln>
            <a:noFill/>
          </a:ln>
        </p:spPr>
      </p:sp>
      <p:sp>
        <p:nvSpPr>
          <p:cNvPr id="248" name="Google Shape;248;p47"/>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Red - Dark">
  <p:cSld name="SECTION_HEADER_1_1_1_1_1_1_1_1_1_1_2">
    <p:bg>
      <p:bgPr>
        <a:solidFill>
          <a:schemeClr val="lt1"/>
        </a:solidFill>
      </p:bgPr>
    </p:bg>
    <p:spTree>
      <p:nvGrpSpPr>
        <p:cNvPr id="249" name="Shape 249"/>
        <p:cNvGrpSpPr/>
        <p:nvPr/>
      </p:nvGrpSpPr>
      <p:grpSpPr>
        <a:xfrm>
          <a:off x="0" y="0"/>
          <a:ext cx="0" cy="0"/>
          <a:chOff x="0" y="0"/>
          <a:chExt cx="0" cy="0"/>
        </a:xfrm>
      </p:grpSpPr>
      <p:sp>
        <p:nvSpPr>
          <p:cNvPr id="250" name="Google Shape;250;p48"/>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51" name="Google Shape;251;p4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52" name="Google Shape;252;p48"/>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8"/>
          <p:cNvSpPr/>
          <p:nvPr/>
        </p:nvSpPr>
        <p:spPr>
          <a:xfrm>
            <a:off x="6803125" y="2571750"/>
            <a:ext cx="23409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8"/>
          <p:cNvSpPr/>
          <p:nvPr>
            <p:ph idx="2" type="pic"/>
          </p:nvPr>
        </p:nvSpPr>
        <p:spPr>
          <a:xfrm>
            <a:off x="6803450" y="-9925"/>
            <a:ext cx="2340900" cy="2581800"/>
          </a:xfrm>
          <a:prstGeom prst="rect">
            <a:avLst/>
          </a:prstGeom>
          <a:noFill/>
          <a:ln>
            <a:noFill/>
          </a:ln>
        </p:spPr>
      </p:sp>
      <p:sp>
        <p:nvSpPr>
          <p:cNvPr id="255" name="Google Shape;255;p48"/>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256" name="Google Shape;256;p48"/>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8"/>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Yellow - Light">
  <p:cSld name="SECTION_HEADER_1_1_1_1_1_1_1_1_1_1_1">
    <p:spTree>
      <p:nvGrpSpPr>
        <p:cNvPr id="258" name="Shape 258"/>
        <p:cNvGrpSpPr/>
        <p:nvPr/>
      </p:nvGrpSpPr>
      <p:grpSpPr>
        <a:xfrm>
          <a:off x="0" y="0"/>
          <a:ext cx="0" cy="0"/>
          <a:chOff x="0" y="0"/>
          <a:chExt cx="0" cy="0"/>
        </a:xfrm>
      </p:grpSpPr>
      <p:sp>
        <p:nvSpPr>
          <p:cNvPr id="259" name="Google Shape;259;p49"/>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60" name="Google Shape;260;p4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61" name="Google Shape;261;p49"/>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9"/>
          <p:cNvSpPr/>
          <p:nvPr/>
        </p:nvSpPr>
        <p:spPr>
          <a:xfrm>
            <a:off x="6803125" y="2571750"/>
            <a:ext cx="23409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9"/>
          <p:cNvSpPr/>
          <p:nvPr>
            <p:ph idx="2" type="pic"/>
          </p:nvPr>
        </p:nvSpPr>
        <p:spPr>
          <a:xfrm>
            <a:off x="6803450" y="-9925"/>
            <a:ext cx="2340900" cy="2581800"/>
          </a:xfrm>
          <a:prstGeom prst="rect">
            <a:avLst/>
          </a:prstGeom>
          <a:noFill/>
          <a:ln>
            <a:noFill/>
          </a:ln>
        </p:spPr>
      </p:sp>
      <p:sp>
        <p:nvSpPr>
          <p:cNvPr id="264" name="Google Shape;264;p49"/>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Yellow - Dark">
  <p:cSld name="SECTION_HEADER_1_1_1_1_1_1_1_1_1_1_1_2">
    <p:bg>
      <p:bgPr>
        <a:solidFill>
          <a:schemeClr val="lt1"/>
        </a:solidFill>
      </p:bgPr>
    </p:bg>
    <p:spTree>
      <p:nvGrpSpPr>
        <p:cNvPr id="265" name="Shape 265"/>
        <p:cNvGrpSpPr/>
        <p:nvPr/>
      </p:nvGrpSpPr>
      <p:grpSpPr>
        <a:xfrm>
          <a:off x="0" y="0"/>
          <a:ext cx="0" cy="0"/>
          <a:chOff x="0" y="0"/>
          <a:chExt cx="0" cy="0"/>
        </a:xfrm>
      </p:grpSpPr>
      <p:sp>
        <p:nvSpPr>
          <p:cNvPr id="266" name="Google Shape;266;p50"/>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67" name="Google Shape;267;p5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68" name="Google Shape;268;p50"/>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0"/>
          <p:cNvSpPr/>
          <p:nvPr/>
        </p:nvSpPr>
        <p:spPr>
          <a:xfrm>
            <a:off x="6803125" y="2571750"/>
            <a:ext cx="23409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0"/>
          <p:cNvSpPr/>
          <p:nvPr>
            <p:ph idx="2" type="pic"/>
          </p:nvPr>
        </p:nvSpPr>
        <p:spPr>
          <a:xfrm>
            <a:off x="6803450" y="-9925"/>
            <a:ext cx="2340900" cy="2581800"/>
          </a:xfrm>
          <a:prstGeom prst="rect">
            <a:avLst/>
          </a:prstGeom>
          <a:noFill/>
          <a:ln>
            <a:noFill/>
          </a:ln>
        </p:spPr>
      </p:sp>
      <p:sp>
        <p:nvSpPr>
          <p:cNvPr id="271" name="Google Shape;271;p50"/>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272" name="Google Shape;272;p50"/>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0"/>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Orange - Light">
  <p:cSld name="SECTION_HEADER_1_1_1_1_1_1_1_1_1_1_1_1">
    <p:spTree>
      <p:nvGrpSpPr>
        <p:cNvPr id="274" name="Shape 274"/>
        <p:cNvGrpSpPr/>
        <p:nvPr/>
      </p:nvGrpSpPr>
      <p:grpSpPr>
        <a:xfrm>
          <a:off x="0" y="0"/>
          <a:ext cx="0" cy="0"/>
          <a:chOff x="0" y="0"/>
          <a:chExt cx="0" cy="0"/>
        </a:xfrm>
      </p:grpSpPr>
      <p:sp>
        <p:nvSpPr>
          <p:cNvPr id="275" name="Google Shape;275;p51"/>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76" name="Google Shape;276;p5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77" name="Google Shape;277;p51"/>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1"/>
          <p:cNvSpPr/>
          <p:nvPr/>
        </p:nvSpPr>
        <p:spPr>
          <a:xfrm>
            <a:off x="6803125" y="2571750"/>
            <a:ext cx="2340900" cy="257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1"/>
          <p:cNvSpPr/>
          <p:nvPr>
            <p:ph idx="2" type="pic"/>
          </p:nvPr>
        </p:nvSpPr>
        <p:spPr>
          <a:xfrm>
            <a:off x="6803450" y="-9925"/>
            <a:ext cx="2340900" cy="2581800"/>
          </a:xfrm>
          <a:prstGeom prst="rect">
            <a:avLst/>
          </a:prstGeom>
          <a:noFill/>
          <a:ln>
            <a:noFill/>
          </a:ln>
        </p:spPr>
      </p:sp>
      <p:sp>
        <p:nvSpPr>
          <p:cNvPr id="280" name="Google Shape;280;p51"/>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Orange - Dark">
  <p:cSld name="SECTION_HEADER_1_1_1_1_1_1_1_1_1_1_1_1_2">
    <p:bg>
      <p:bgPr>
        <a:solidFill>
          <a:schemeClr val="lt1"/>
        </a:solidFill>
      </p:bgPr>
    </p:bg>
    <p:spTree>
      <p:nvGrpSpPr>
        <p:cNvPr id="281" name="Shape 281"/>
        <p:cNvGrpSpPr/>
        <p:nvPr/>
      </p:nvGrpSpPr>
      <p:grpSpPr>
        <a:xfrm>
          <a:off x="0" y="0"/>
          <a:ext cx="0" cy="0"/>
          <a:chOff x="0" y="0"/>
          <a:chExt cx="0" cy="0"/>
        </a:xfrm>
      </p:grpSpPr>
      <p:sp>
        <p:nvSpPr>
          <p:cNvPr id="282" name="Google Shape;282;p52"/>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83" name="Google Shape;283;p5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84" name="Google Shape;284;p52"/>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2"/>
          <p:cNvSpPr/>
          <p:nvPr/>
        </p:nvSpPr>
        <p:spPr>
          <a:xfrm>
            <a:off x="6803125" y="2571750"/>
            <a:ext cx="2340900" cy="257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2"/>
          <p:cNvSpPr/>
          <p:nvPr>
            <p:ph idx="2" type="pic"/>
          </p:nvPr>
        </p:nvSpPr>
        <p:spPr>
          <a:xfrm>
            <a:off x="6803450" y="-9925"/>
            <a:ext cx="2340900" cy="2581800"/>
          </a:xfrm>
          <a:prstGeom prst="rect">
            <a:avLst/>
          </a:prstGeom>
          <a:noFill/>
          <a:ln>
            <a:noFill/>
          </a:ln>
        </p:spPr>
      </p:sp>
      <p:sp>
        <p:nvSpPr>
          <p:cNvPr id="287" name="Google Shape;287;p52"/>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288" name="Google Shape;288;p52"/>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2"/>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ack - Light">
  <p:cSld name="SECTION_HEADER_1_1_1_1_1_1_1_1_1_1_1_1_1">
    <p:spTree>
      <p:nvGrpSpPr>
        <p:cNvPr id="290" name="Shape 290"/>
        <p:cNvGrpSpPr/>
        <p:nvPr/>
      </p:nvGrpSpPr>
      <p:grpSpPr>
        <a:xfrm>
          <a:off x="0" y="0"/>
          <a:ext cx="0" cy="0"/>
          <a:chOff x="0" y="0"/>
          <a:chExt cx="0" cy="0"/>
        </a:xfrm>
      </p:grpSpPr>
      <p:sp>
        <p:nvSpPr>
          <p:cNvPr id="291" name="Google Shape;291;p53"/>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92" name="Google Shape;292;p5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93" name="Google Shape;293;p53"/>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ack - Dark">
  <p:cSld name="SECTION_HEADER_1_1_1_1_1_1_1_1_1_1_1_1_1_2">
    <p:bg>
      <p:bgPr>
        <a:solidFill>
          <a:schemeClr val="lt1"/>
        </a:solidFill>
      </p:bgPr>
    </p:bg>
    <p:spTree>
      <p:nvGrpSpPr>
        <p:cNvPr id="294" name="Shape 294"/>
        <p:cNvGrpSpPr/>
        <p:nvPr/>
      </p:nvGrpSpPr>
      <p:grpSpPr>
        <a:xfrm>
          <a:off x="0" y="0"/>
          <a:ext cx="0" cy="0"/>
          <a:chOff x="0" y="0"/>
          <a:chExt cx="0" cy="0"/>
        </a:xfrm>
      </p:grpSpPr>
      <p:sp>
        <p:nvSpPr>
          <p:cNvPr id="295" name="Google Shape;295;p54"/>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96" name="Google Shape;296;p5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97" name="Google Shape;297;p54"/>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298" name="Google Shape;298;p54"/>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4"/>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4"/>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Text Only - Light">
  <p:cSld name="SECTION_HEADER_1_1_1_1_1_1_1_1_1_1_1_1_1_1_1_1_1">
    <p:spTree>
      <p:nvGrpSpPr>
        <p:cNvPr id="301" name="Shape 301"/>
        <p:cNvGrpSpPr/>
        <p:nvPr/>
      </p:nvGrpSpPr>
      <p:grpSpPr>
        <a:xfrm>
          <a:off x="0" y="0"/>
          <a:ext cx="0" cy="0"/>
          <a:chOff x="0" y="0"/>
          <a:chExt cx="0" cy="0"/>
        </a:xfrm>
      </p:grpSpPr>
      <p:sp>
        <p:nvSpPr>
          <p:cNvPr id="302" name="Google Shape;302;p55"/>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03" name="Google Shape;303;p5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Text Only - Dark">
  <p:cSld name="SECTION_HEADER_1_1_1_1_1_1_1_1_1_1_1_1_1_1_1_1_1_2">
    <p:bg>
      <p:bgPr>
        <a:solidFill>
          <a:schemeClr val="lt1"/>
        </a:solidFill>
      </p:bgPr>
    </p:bg>
    <p:spTree>
      <p:nvGrpSpPr>
        <p:cNvPr id="304" name="Shape 304"/>
        <p:cNvGrpSpPr/>
        <p:nvPr/>
      </p:nvGrpSpPr>
      <p:grpSpPr>
        <a:xfrm>
          <a:off x="0" y="0"/>
          <a:ext cx="0" cy="0"/>
          <a:chOff x="0" y="0"/>
          <a:chExt cx="0" cy="0"/>
        </a:xfrm>
      </p:grpSpPr>
      <p:sp>
        <p:nvSpPr>
          <p:cNvPr id="305" name="Google Shape;305;p56"/>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06" name="Google Shape;306;p5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07" name="Google Shape;307;p5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6"/>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56"/>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 Dark">
  <p:cSld name="SECTION_HEADER_1_1_1_1_1_1_1_1_1_1_1_1_1_1_2">
    <p:bg>
      <p:bgPr>
        <a:solidFill>
          <a:schemeClr val="accent1"/>
        </a:solidFill>
      </p:bgPr>
    </p:bg>
    <p:spTree>
      <p:nvGrpSpPr>
        <p:cNvPr id="311" name="Shape 311"/>
        <p:cNvGrpSpPr/>
        <p:nvPr/>
      </p:nvGrpSpPr>
      <p:grpSpPr>
        <a:xfrm>
          <a:off x="0" y="0"/>
          <a:ext cx="0" cy="0"/>
          <a:chOff x="0" y="0"/>
          <a:chExt cx="0" cy="0"/>
        </a:xfrm>
      </p:grpSpPr>
      <p:sp>
        <p:nvSpPr>
          <p:cNvPr id="312" name="Google Shape;312;p57"/>
          <p:cNvSpPr/>
          <p:nvPr/>
        </p:nvSpPr>
        <p:spPr>
          <a:xfrm>
            <a:off x="75" y="4631500"/>
            <a:ext cx="9144000" cy="51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7"/>
          <p:cNvSpPr/>
          <p:nvPr/>
        </p:nvSpPr>
        <p:spPr>
          <a:xfrm>
            <a:off x="0" y="0"/>
            <a:ext cx="1249500" cy="109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7"/>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15" name="Google Shape;315;p5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16" name="Google Shape;316;p57"/>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317" name="Google Shape;317;p5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Red - Dark">
  <p:cSld name="SECTION_HEADER_1_1_1_1_1_1_1_1_1_1_1_1_1_1_1_1">
    <p:bg>
      <p:bgPr>
        <a:solidFill>
          <a:schemeClr val="accent2"/>
        </a:solidFill>
      </p:bgPr>
    </p:bg>
    <p:spTree>
      <p:nvGrpSpPr>
        <p:cNvPr id="320" name="Shape 320"/>
        <p:cNvGrpSpPr/>
        <p:nvPr/>
      </p:nvGrpSpPr>
      <p:grpSpPr>
        <a:xfrm>
          <a:off x="0" y="0"/>
          <a:ext cx="0" cy="0"/>
          <a:chOff x="0" y="0"/>
          <a:chExt cx="0" cy="0"/>
        </a:xfrm>
      </p:grpSpPr>
      <p:sp>
        <p:nvSpPr>
          <p:cNvPr id="321" name="Google Shape;321;p58"/>
          <p:cNvSpPr/>
          <p:nvPr/>
        </p:nvSpPr>
        <p:spPr>
          <a:xfrm>
            <a:off x="75" y="4631500"/>
            <a:ext cx="9144000" cy="51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8"/>
          <p:cNvSpPr/>
          <p:nvPr/>
        </p:nvSpPr>
        <p:spPr>
          <a:xfrm>
            <a:off x="0" y="0"/>
            <a:ext cx="1249500" cy="109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8"/>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24" name="Google Shape;324;p5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25" name="Google Shape;325;p58"/>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326" name="Google Shape;326;p58"/>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8"/>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8"/>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Yellow - Dark">
  <p:cSld name="SECTION_HEADER_1_1_1_1_1_1_1_1_1_1_1_1_1_1_1_1_3">
    <p:bg>
      <p:bgPr>
        <a:solidFill>
          <a:schemeClr val="accent3"/>
        </a:solidFill>
      </p:bgPr>
    </p:bg>
    <p:spTree>
      <p:nvGrpSpPr>
        <p:cNvPr id="329" name="Shape 329"/>
        <p:cNvGrpSpPr/>
        <p:nvPr/>
      </p:nvGrpSpPr>
      <p:grpSpPr>
        <a:xfrm>
          <a:off x="0" y="0"/>
          <a:ext cx="0" cy="0"/>
          <a:chOff x="0" y="0"/>
          <a:chExt cx="0" cy="0"/>
        </a:xfrm>
      </p:grpSpPr>
      <p:sp>
        <p:nvSpPr>
          <p:cNvPr id="330" name="Google Shape;330;p59"/>
          <p:cNvSpPr/>
          <p:nvPr/>
        </p:nvSpPr>
        <p:spPr>
          <a:xfrm>
            <a:off x="0" y="0"/>
            <a:ext cx="1249500" cy="109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9"/>
          <p:cNvSpPr/>
          <p:nvPr/>
        </p:nvSpPr>
        <p:spPr>
          <a:xfrm>
            <a:off x="75" y="4631500"/>
            <a:ext cx="9144000" cy="512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9"/>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33" name="Google Shape;333;p5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34" name="Google Shape;334;p59"/>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335" name="Google Shape;335;p5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Image - Light">
  <p:cSld name="SECTION_HEADER_1_1_1_1_1_1_1_1_1_1_1_1_1_1_1_1_1_1">
    <p:spTree>
      <p:nvGrpSpPr>
        <p:cNvPr id="338" name="Shape 338"/>
        <p:cNvGrpSpPr/>
        <p:nvPr/>
      </p:nvGrpSpPr>
      <p:grpSpPr>
        <a:xfrm>
          <a:off x="0" y="0"/>
          <a:ext cx="0" cy="0"/>
          <a:chOff x="0" y="0"/>
          <a:chExt cx="0" cy="0"/>
        </a:xfrm>
      </p:grpSpPr>
      <p:sp>
        <p:nvSpPr>
          <p:cNvPr id="339" name="Google Shape;339;p60"/>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0"/>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41" name="Google Shape;341;p6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42" name="Google Shape;342;p60"/>
          <p:cNvSpPr/>
          <p:nvPr>
            <p:ph idx="2" type="pic"/>
          </p:nvPr>
        </p:nvSpPr>
        <p:spPr>
          <a:xfrm>
            <a:off x="6803125" y="-9925"/>
            <a:ext cx="2340900" cy="51435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Image - Dark">
  <p:cSld name="SECTION_HEADER_1_1_1_1_1_1_1_1_1_1_1_1_1_1_1_1_1_1_2">
    <p:bg>
      <p:bgPr>
        <a:solidFill>
          <a:schemeClr val="lt1"/>
        </a:solidFill>
      </p:bgPr>
    </p:bg>
    <p:spTree>
      <p:nvGrpSpPr>
        <p:cNvPr id="343" name="Shape 343"/>
        <p:cNvGrpSpPr/>
        <p:nvPr/>
      </p:nvGrpSpPr>
      <p:grpSpPr>
        <a:xfrm>
          <a:off x="0" y="0"/>
          <a:ext cx="0" cy="0"/>
          <a:chOff x="0" y="0"/>
          <a:chExt cx="0" cy="0"/>
        </a:xfrm>
      </p:grpSpPr>
      <p:sp>
        <p:nvSpPr>
          <p:cNvPr id="344" name="Google Shape;344;p61"/>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1"/>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46" name="Google Shape;346;p6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47" name="Google Shape;347;p61"/>
          <p:cNvSpPr/>
          <p:nvPr>
            <p:ph idx="2" type="pic"/>
          </p:nvPr>
        </p:nvSpPr>
        <p:spPr>
          <a:xfrm>
            <a:off x="6803125" y="-9925"/>
            <a:ext cx="2340900" cy="5143500"/>
          </a:xfrm>
          <a:prstGeom prst="rect">
            <a:avLst/>
          </a:prstGeom>
          <a:noFill/>
          <a:ln>
            <a:noFill/>
          </a:ln>
        </p:spPr>
      </p:sp>
      <p:sp>
        <p:nvSpPr>
          <p:cNvPr id="348" name="Google Shape;348;p6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Spark - Light">
  <p:cSld name="SECTION_HEADER_1_1_1_1_1_1_1_1_1_1_1_1_1_1_1_1_1_1_1">
    <p:spTree>
      <p:nvGrpSpPr>
        <p:cNvPr id="350" name="Shape 350"/>
        <p:cNvGrpSpPr/>
        <p:nvPr/>
      </p:nvGrpSpPr>
      <p:grpSpPr>
        <a:xfrm>
          <a:off x="0" y="0"/>
          <a:ext cx="0" cy="0"/>
          <a:chOff x="0" y="0"/>
          <a:chExt cx="0" cy="0"/>
        </a:xfrm>
      </p:grpSpPr>
      <p:sp>
        <p:nvSpPr>
          <p:cNvPr id="351" name="Google Shape;351;p62"/>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62"/>
          <p:cNvPicPr preferRelativeResize="0"/>
          <p:nvPr/>
        </p:nvPicPr>
        <p:blipFill rotWithShape="1">
          <a:blip r:embed="rId2">
            <a:alphaModFix/>
          </a:blip>
          <a:srcRect b="0" l="0" r="0" t="0"/>
          <a:stretch/>
        </p:blipFill>
        <p:spPr>
          <a:xfrm>
            <a:off x="931249" y="596675"/>
            <a:ext cx="8083251" cy="4546826"/>
          </a:xfrm>
          <a:prstGeom prst="rect">
            <a:avLst/>
          </a:prstGeom>
          <a:noFill/>
          <a:ln>
            <a:noFill/>
          </a:ln>
        </p:spPr>
      </p:pic>
      <p:sp>
        <p:nvSpPr>
          <p:cNvPr id="353" name="Google Shape;353;p62"/>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54" name="Google Shape;354;p6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55" name="Google Shape;355;p62"/>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Spark - Dark">
  <p:cSld name="SECTION_HEADER_1_1_1_1_1_1_1_1_1_1_1_1_1_1_1_1_1_1_1_1">
    <p:bg>
      <p:bgPr>
        <a:solidFill>
          <a:schemeClr val="lt1"/>
        </a:solidFill>
      </p:bgPr>
    </p:bg>
    <p:spTree>
      <p:nvGrpSpPr>
        <p:cNvPr id="356" name="Shape 356"/>
        <p:cNvGrpSpPr/>
        <p:nvPr/>
      </p:nvGrpSpPr>
      <p:grpSpPr>
        <a:xfrm>
          <a:off x="0" y="0"/>
          <a:ext cx="0" cy="0"/>
          <a:chOff x="0" y="0"/>
          <a:chExt cx="0" cy="0"/>
        </a:xfrm>
      </p:grpSpPr>
      <p:pic>
        <p:nvPicPr>
          <p:cNvPr id="357" name="Google Shape;357;p63"/>
          <p:cNvPicPr preferRelativeResize="0"/>
          <p:nvPr/>
        </p:nvPicPr>
        <p:blipFill>
          <a:blip r:embed="rId2">
            <a:alphaModFix amt="10000"/>
          </a:blip>
          <a:stretch>
            <a:fillRect/>
          </a:stretch>
        </p:blipFill>
        <p:spPr>
          <a:xfrm>
            <a:off x="931249" y="596675"/>
            <a:ext cx="8083251" cy="4546826"/>
          </a:xfrm>
          <a:prstGeom prst="rect">
            <a:avLst/>
          </a:prstGeom>
          <a:noFill/>
          <a:ln>
            <a:noFill/>
          </a:ln>
        </p:spPr>
      </p:pic>
      <p:sp>
        <p:nvSpPr>
          <p:cNvPr id="358" name="Google Shape;358;p63"/>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59" name="Google Shape;359;p6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60" name="Google Shape;360;p6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 Light" type="tx">
  <p:cSld name="TITLE_AND_BODY">
    <p:spTree>
      <p:nvGrpSpPr>
        <p:cNvPr id="363" name="Shape 363"/>
        <p:cNvGrpSpPr/>
        <p:nvPr/>
      </p:nvGrpSpPr>
      <p:grpSpPr>
        <a:xfrm>
          <a:off x="0" y="0"/>
          <a:ext cx="0" cy="0"/>
          <a:chOff x="0" y="0"/>
          <a:chExt cx="0" cy="0"/>
        </a:xfrm>
      </p:grpSpPr>
      <p:sp>
        <p:nvSpPr>
          <p:cNvPr id="364" name="Google Shape;364;p64"/>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6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 Dark">
  <p:cSld name="TITLE_AND_BODY_4">
    <p:bg>
      <p:bgPr>
        <a:solidFill>
          <a:schemeClr val="lt1"/>
        </a:solidFill>
      </p:bgPr>
    </p:bg>
    <p:spTree>
      <p:nvGrpSpPr>
        <p:cNvPr id="366" name="Shape 366"/>
        <p:cNvGrpSpPr/>
        <p:nvPr/>
      </p:nvGrpSpPr>
      <p:grpSpPr>
        <a:xfrm>
          <a:off x="0" y="0"/>
          <a:ext cx="0" cy="0"/>
          <a:chOff x="0" y="0"/>
          <a:chExt cx="0" cy="0"/>
        </a:xfrm>
      </p:grpSpPr>
      <p:sp>
        <p:nvSpPr>
          <p:cNvPr id="367" name="Google Shape;367;p65"/>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8" name="Google Shape;368;p6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69" name="Google Shape;369;p6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Text Only - Light">
  <p:cSld name="TITLE_AND_BODY_3">
    <p:spTree>
      <p:nvGrpSpPr>
        <p:cNvPr id="372" name="Shape 372"/>
        <p:cNvGrpSpPr/>
        <p:nvPr/>
      </p:nvGrpSpPr>
      <p:grpSpPr>
        <a:xfrm>
          <a:off x="0" y="0"/>
          <a:ext cx="0" cy="0"/>
          <a:chOff x="0" y="0"/>
          <a:chExt cx="0" cy="0"/>
        </a:xfrm>
      </p:grpSpPr>
      <p:sp>
        <p:nvSpPr>
          <p:cNvPr id="373" name="Google Shape;373;p66"/>
          <p:cNvSpPr txBox="1"/>
          <p:nvPr>
            <p:ph type="title"/>
          </p:nvPr>
        </p:nvSpPr>
        <p:spPr>
          <a:xfrm>
            <a:off x="457200" y="1737350"/>
            <a:ext cx="6117300" cy="804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4" name="Google Shape;374;p6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75" name="Google Shape;375;p66"/>
          <p:cNvSpPr txBox="1"/>
          <p:nvPr>
            <p:ph idx="2" type="subTitle"/>
          </p:nvPr>
        </p:nvSpPr>
        <p:spPr>
          <a:xfrm>
            <a:off x="466200" y="2633475"/>
            <a:ext cx="61173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Text Only - Dark">
  <p:cSld name="TITLE_AND_BODY_3_1">
    <p:bg>
      <p:bgPr>
        <a:solidFill>
          <a:schemeClr val="lt1"/>
        </a:solidFill>
      </p:bgPr>
    </p:bg>
    <p:spTree>
      <p:nvGrpSpPr>
        <p:cNvPr id="376" name="Shape 376"/>
        <p:cNvGrpSpPr/>
        <p:nvPr/>
      </p:nvGrpSpPr>
      <p:grpSpPr>
        <a:xfrm>
          <a:off x="0" y="0"/>
          <a:ext cx="0" cy="0"/>
          <a:chOff x="0" y="0"/>
          <a:chExt cx="0" cy="0"/>
        </a:xfrm>
      </p:grpSpPr>
      <p:sp>
        <p:nvSpPr>
          <p:cNvPr id="377" name="Google Shape;377;p67"/>
          <p:cNvSpPr txBox="1"/>
          <p:nvPr>
            <p:ph type="title"/>
          </p:nvPr>
        </p:nvSpPr>
        <p:spPr>
          <a:xfrm>
            <a:off x="457200" y="1737350"/>
            <a:ext cx="6117300" cy="804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8" name="Google Shape;378;p6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79" name="Google Shape;379;p67"/>
          <p:cNvSpPr txBox="1"/>
          <p:nvPr>
            <p:ph idx="2" type="subTitle"/>
          </p:nvPr>
        </p:nvSpPr>
        <p:spPr>
          <a:xfrm>
            <a:off x="466200" y="2633475"/>
            <a:ext cx="61173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80" name="Google Shape;380;p6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with Image - Light">
  <p:cSld name="TITLE_AND_BODY_2">
    <p:spTree>
      <p:nvGrpSpPr>
        <p:cNvPr id="383" name="Shape 383"/>
        <p:cNvGrpSpPr/>
        <p:nvPr/>
      </p:nvGrpSpPr>
      <p:grpSpPr>
        <a:xfrm>
          <a:off x="0" y="0"/>
          <a:ext cx="0" cy="0"/>
          <a:chOff x="0" y="0"/>
          <a:chExt cx="0" cy="0"/>
        </a:xfrm>
      </p:grpSpPr>
      <p:sp>
        <p:nvSpPr>
          <p:cNvPr id="384" name="Google Shape;384;p68"/>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5" name="Google Shape;385;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86" name="Google Shape;386;p6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87" name="Google Shape;387;p68"/>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88" name="Google Shape;388;p68"/>
          <p:cNvSpPr/>
          <p:nvPr>
            <p:ph idx="3" type="pic"/>
          </p:nvPr>
        </p:nvSpPr>
        <p:spPr>
          <a:xfrm>
            <a:off x="4690875" y="-9925"/>
            <a:ext cx="4453200" cy="51534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with Image - Dark">
  <p:cSld name="TITLE_AND_BODY_2_2">
    <p:bg>
      <p:bgPr>
        <a:solidFill>
          <a:schemeClr val="lt1"/>
        </a:solidFill>
      </p:bgPr>
    </p:bg>
    <p:spTree>
      <p:nvGrpSpPr>
        <p:cNvPr id="389" name="Shape 389"/>
        <p:cNvGrpSpPr/>
        <p:nvPr/>
      </p:nvGrpSpPr>
      <p:grpSpPr>
        <a:xfrm>
          <a:off x="0" y="0"/>
          <a:ext cx="0" cy="0"/>
          <a:chOff x="0" y="0"/>
          <a:chExt cx="0" cy="0"/>
        </a:xfrm>
      </p:grpSpPr>
      <p:sp>
        <p:nvSpPr>
          <p:cNvPr id="390" name="Google Shape;390;p69"/>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1" name="Google Shape;39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92" name="Google Shape;392;p6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93" name="Google Shape;393;p69"/>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94" name="Google Shape;394;p69"/>
          <p:cNvSpPr/>
          <p:nvPr>
            <p:ph idx="3" type="pic"/>
          </p:nvPr>
        </p:nvSpPr>
        <p:spPr>
          <a:xfrm>
            <a:off x="4690875" y="-9925"/>
            <a:ext cx="4453200" cy="5153400"/>
          </a:xfrm>
          <a:prstGeom prst="rect">
            <a:avLst/>
          </a:prstGeom>
          <a:noFill/>
          <a:ln>
            <a:noFill/>
          </a:ln>
        </p:spPr>
      </p:sp>
      <p:sp>
        <p:nvSpPr>
          <p:cNvPr id="395" name="Google Shape;395;p6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 Body - Light">
  <p:cSld name="TITLE_AND_BODY_2_1">
    <p:spTree>
      <p:nvGrpSpPr>
        <p:cNvPr id="397" name="Shape 397"/>
        <p:cNvGrpSpPr/>
        <p:nvPr/>
      </p:nvGrpSpPr>
      <p:grpSpPr>
        <a:xfrm>
          <a:off x="0" y="0"/>
          <a:ext cx="0" cy="0"/>
          <a:chOff x="0" y="0"/>
          <a:chExt cx="0" cy="0"/>
        </a:xfrm>
      </p:grpSpPr>
      <p:sp>
        <p:nvSpPr>
          <p:cNvPr id="398" name="Google Shape;398;p70"/>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9" name="Google Shape;399;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00" name="Google Shape;400;p7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401" name="Google Shape;401;p70"/>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402" name="Google Shape;402;p70"/>
          <p:cNvSpPr/>
          <p:nvPr/>
        </p:nvSpPr>
        <p:spPr>
          <a:xfrm>
            <a:off x="4690875" y="-9925"/>
            <a:ext cx="4453200" cy="515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0"/>
          <p:cNvSpPr txBox="1"/>
          <p:nvPr>
            <p:ph idx="3" type="body"/>
          </p:nvPr>
        </p:nvSpPr>
        <p:spPr>
          <a:xfrm>
            <a:off x="5148075" y="457200"/>
            <a:ext cx="3538800" cy="40143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04" name="Google Shape;404;p70"/>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 Body - Dark">
  <p:cSld name="TITLE_AND_BODY_2_1_1">
    <p:bg>
      <p:bgPr>
        <a:solidFill>
          <a:schemeClr val="lt1"/>
        </a:solidFill>
      </p:bgPr>
    </p:bg>
    <p:spTree>
      <p:nvGrpSpPr>
        <p:cNvPr id="405" name="Shape 405"/>
        <p:cNvGrpSpPr/>
        <p:nvPr/>
      </p:nvGrpSpPr>
      <p:grpSpPr>
        <a:xfrm>
          <a:off x="0" y="0"/>
          <a:ext cx="0" cy="0"/>
          <a:chOff x="0" y="0"/>
          <a:chExt cx="0" cy="0"/>
        </a:xfrm>
      </p:grpSpPr>
      <p:sp>
        <p:nvSpPr>
          <p:cNvPr id="406" name="Google Shape;406;p71"/>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7" name="Google Shape;407;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08" name="Google Shape;408;p7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09" name="Google Shape;409;p71"/>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10" name="Google Shape;410;p71"/>
          <p:cNvSpPr/>
          <p:nvPr/>
        </p:nvSpPr>
        <p:spPr>
          <a:xfrm>
            <a:off x="4690875" y="-9925"/>
            <a:ext cx="4453200" cy="515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1"/>
          <p:cNvSpPr txBox="1"/>
          <p:nvPr>
            <p:ph idx="3" type="body"/>
          </p:nvPr>
        </p:nvSpPr>
        <p:spPr>
          <a:xfrm>
            <a:off x="5148075" y="457200"/>
            <a:ext cx="3538800" cy="4014300"/>
          </a:xfrm>
          <a:prstGeom prst="rect">
            <a:avLst/>
          </a:prstGeom>
        </p:spPr>
        <p:txBody>
          <a:bodyPr anchorCtr="0" anchor="ctr"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12" name="Google Shape;412;p7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Body - Light">
  <p:cSld name="TITLE_AND_BODY_1">
    <p:spTree>
      <p:nvGrpSpPr>
        <p:cNvPr id="415" name="Shape 415"/>
        <p:cNvGrpSpPr/>
        <p:nvPr/>
      </p:nvGrpSpPr>
      <p:grpSpPr>
        <a:xfrm>
          <a:off x="0" y="0"/>
          <a:ext cx="0" cy="0"/>
          <a:chOff x="0" y="0"/>
          <a:chExt cx="0" cy="0"/>
        </a:xfrm>
      </p:grpSpPr>
      <p:sp>
        <p:nvSpPr>
          <p:cNvPr id="416" name="Google Shape;416;p72"/>
          <p:cNvSpPr txBox="1"/>
          <p:nvPr>
            <p:ph type="title"/>
          </p:nvPr>
        </p:nvSpPr>
        <p:spPr>
          <a:xfrm>
            <a:off x="457200" y="1737350"/>
            <a:ext cx="4005000" cy="8046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7" name="Google Shape;417;p72"/>
          <p:cNvSpPr txBox="1"/>
          <p:nvPr>
            <p:ph idx="1" type="body"/>
          </p:nvPr>
        </p:nvSpPr>
        <p:spPr>
          <a:xfrm>
            <a:off x="457200" y="2633475"/>
            <a:ext cx="40050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b="0"/>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18" name="Google Shape;418;p72"/>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Body - Dark">
  <p:cSld name="TITLE_AND_BODY_1_2">
    <p:bg>
      <p:bgPr>
        <a:solidFill>
          <a:schemeClr val="lt1"/>
        </a:solidFill>
      </p:bgPr>
    </p:bg>
    <p:spTree>
      <p:nvGrpSpPr>
        <p:cNvPr id="419" name="Shape 419"/>
        <p:cNvGrpSpPr/>
        <p:nvPr/>
      </p:nvGrpSpPr>
      <p:grpSpPr>
        <a:xfrm>
          <a:off x="0" y="0"/>
          <a:ext cx="0" cy="0"/>
          <a:chOff x="0" y="0"/>
          <a:chExt cx="0" cy="0"/>
        </a:xfrm>
      </p:grpSpPr>
      <p:sp>
        <p:nvSpPr>
          <p:cNvPr id="420" name="Google Shape;420;p73"/>
          <p:cNvSpPr txBox="1"/>
          <p:nvPr>
            <p:ph type="title"/>
          </p:nvPr>
        </p:nvSpPr>
        <p:spPr>
          <a:xfrm>
            <a:off x="457200" y="1737350"/>
            <a:ext cx="4005000" cy="804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1" name="Google Shape;421;p73"/>
          <p:cNvSpPr txBox="1"/>
          <p:nvPr>
            <p:ph idx="1" type="body"/>
          </p:nvPr>
        </p:nvSpPr>
        <p:spPr>
          <a:xfrm>
            <a:off x="457200" y="2633475"/>
            <a:ext cx="40050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b="0">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22" name="Google Shape;422;p73"/>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23" name="Google Shape;423;p7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1-column - Light">
  <p:cSld name="TITLE_AND_BODY_1_1">
    <p:spTree>
      <p:nvGrpSpPr>
        <p:cNvPr id="426" name="Shape 426"/>
        <p:cNvGrpSpPr/>
        <p:nvPr/>
      </p:nvGrpSpPr>
      <p:grpSpPr>
        <a:xfrm>
          <a:off x="0" y="0"/>
          <a:ext cx="0" cy="0"/>
          <a:chOff x="0" y="0"/>
          <a:chExt cx="0" cy="0"/>
        </a:xfrm>
      </p:grpSpPr>
      <p:sp>
        <p:nvSpPr>
          <p:cNvPr id="427" name="Google Shape;427;p74"/>
          <p:cNvSpPr txBox="1"/>
          <p:nvPr>
            <p:ph idx="1" type="body"/>
          </p:nvPr>
        </p:nvSpPr>
        <p:spPr>
          <a:xfrm>
            <a:off x="457200" y="1737350"/>
            <a:ext cx="61173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28" name="Google Shape;428;p74"/>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1-column - Dark">
  <p:cSld name="TITLE_AND_BODY_1_1_2">
    <p:bg>
      <p:bgPr>
        <a:solidFill>
          <a:schemeClr val="lt1"/>
        </a:solidFill>
      </p:bgPr>
    </p:bg>
    <p:spTree>
      <p:nvGrpSpPr>
        <p:cNvPr id="429" name="Shape 429"/>
        <p:cNvGrpSpPr/>
        <p:nvPr/>
      </p:nvGrpSpPr>
      <p:grpSpPr>
        <a:xfrm>
          <a:off x="0" y="0"/>
          <a:ext cx="0" cy="0"/>
          <a:chOff x="0" y="0"/>
          <a:chExt cx="0" cy="0"/>
        </a:xfrm>
      </p:grpSpPr>
      <p:sp>
        <p:nvSpPr>
          <p:cNvPr id="430" name="Google Shape;430;p75"/>
          <p:cNvSpPr txBox="1"/>
          <p:nvPr>
            <p:ph idx="1" type="body"/>
          </p:nvPr>
        </p:nvSpPr>
        <p:spPr>
          <a:xfrm>
            <a:off x="457200" y="1737350"/>
            <a:ext cx="61173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31" name="Google Shape;431;p75"/>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32" name="Google Shape;432;p7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 Light">
  <p:cSld name="TITLE_AND_BODY_1_1_1">
    <p:spTree>
      <p:nvGrpSpPr>
        <p:cNvPr id="435" name="Shape 435"/>
        <p:cNvGrpSpPr/>
        <p:nvPr/>
      </p:nvGrpSpPr>
      <p:grpSpPr>
        <a:xfrm>
          <a:off x="0" y="0"/>
          <a:ext cx="0" cy="0"/>
          <a:chOff x="0" y="0"/>
          <a:chExt cx="0" cy="0"/>
        </a:xfrm>
      </p:grpSpPr>
      <p:sp>
        <p:nvSpPr>
          <p:cNvPr id="436" name="Google Shape;436;p76"/>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37" name="Google Shape;437;p76"/>
          <p:cNvSpPr txBox="1"/>
          <p:nvPr>
            <p:ph idx="2" type="body"/>
          </p:nvPr>
        </p:nvSpPr>
        <p:spPr>
          <a:xfrm>
            <a:off x="256947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38" name="Google Shape;438;p76"/>
          <p:cNvSpPr txBox="1"/>
          <p:nvPr>
            <p:ph idx="3" type="body"/>
          </p:nvPr>
        </p:nvSpPr>
        <p:spPr>
          <a:xfrm>
            <a:off x="468175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39" name="Google Shape;439;p76"/>
          <p:cNvSpPr txBox="1"/>
          <p:nvPr>
            <p:ph idx="4" type="body"/>
          </p:nvPr>
        </p:nvSpPr>
        <p:spPr>
          <a:xfrm>
            <a:off x="679402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40" name="Google Shape;440;p76"/>
          <p:cNvSpPr txBox="1"/>
          <p:nvPr>
            <p:ph idx="5"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 Dark">
  <p:cSld name="TITLE_AND_BODY_1_1_1_3">
    <p:bg>
      <p:bgPr>
        <a:solidFill>
          <a:schemeClr val="lt1"/>
        </a:solidFill>
      </p:bgPr>
    </p:bg>
    <p:spTree>
      <p:nvGrpSpPr>
        <p:cNvPr id="441" name="Shape 441"/>
        <p:cNvGrpSpPr/>
        <p:nvPr/>
      </p:nvGrpSpPr>
      <p:grpSpPr>
        <a:xfrm>
          <a:off x="0" y="0"/>
          <a:ext cx="0" cy="0"/>
          <a:chOff x="0" y="0"/>
          <a:chExt cx="0" cy="0"/>
        </a:xfrm>
      </p:grpSpPr>
      <p:sp>
        <p:nvSpPr>
          <p:cNvPr id="442" name="Google Shape;442;p77"/>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43" name="Google Shape;443;p77"/>
          <p:cNvSpPr txBox="1"/>
          <p:nvPr>
            <p:ph idx="2" type="body"/>
          </p:nvPr>
        </p:nvSpPr>
        <p:spPr>
          <a:xfrm>
            <a:off x="256947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44" name="Google Shape;444;p77"/>
          <p:cNvSpPr txBox="1"/>
          <p:nvPr>
            <p:ph idx="3" type="body"/>
          </p:nvPr>
        </p:nvSpPr>
        <p:spPr>
          <a:xfrm>
            <a:off x="468175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45" name="Google Shape;445;p77"/>
          <p:cNvSpPr txBox="1"/>
          <p:nvPr>
            <p:ph idx="4" type="body"/>
          </p:nvPr>
        </p:nvSpPr>
        <p:spPr>
          <a:xfrm>
            <a:off x="679402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46" name="Google Shape;446;p77"/>
          <p:cNvSpPr txBox="1"/>
          <p:nvPr>
            <p:ph idx="5"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47" name="Google Shape;447;p7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Images 1 - Light">
  <p:cSld name="TITLE_AND_BODY_1_1_1_2">
    <p:spTree>
      <p:nvGrpSpPr>
        <p:cNvPr id="450" name="Shape 450"/>
        <p:cNvGrpSpPr/>
        <p:nvPr/>
      </p:nvGrpSpPr>
      <p:grpSpPr>
        <a:xfrm>
          <a:off x="0" y="0"/>
          <a:ext cx="0" cy="0"/>
          <a:chOff x="0" y="0"/>
          <a:chExt cx="0" cy="0"/>
        </a:xfrm>
      </p:grpSpPr>
      <p:sp>
        <p:nvSpPr>
          <p:cNvPr id="451" name="Google Shape;451;p78"/>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52" name="Google Shape;452;p78"/>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53" name="Google Shape;453;p78"/>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54" name="Google Shape;454;p78"/>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55" name="Google Shape;455;p78"/>
          <p:cNvSpPr/>
          <p:nvPr>
            <p:ph idx="5" type="pic"/>
          </p:nvPr>
        </p:nvSpPr>
        <p:spPr>
          <a:xfrm>
            <a:off x="466125" y="1160350"/>
            <a:ext cx="1883700" cy="1381800"/>
          </a:xfrm>
          <a:prstGeom prst="rect">
            <a:avLst/>
          </a:prstGeom>
          <a:noFill/>
          <a:ln>
            <a:noFill/>
          </a:ln>
        </p:spPr>
      </p:sp>
      <p:sp>
        <p:nvSpPr>
          <p:cNvPr id="456" name="Google Shape;456;p78"/>
          <p:cNvSpPr/>
          <p:nvPr>
            <p:ph idx="6" type="pic"/>
          </p:nvPr>
        </p:nvSpPr>
        <p:spPr>
          <a:xfrm>
            <a:off x="2578575" y="1160350"/>
            <a:ext cx="1883700" cy="1381800"/>
          </a:xfrm>
          <a:prstGeom prst="rect">
            <a:avLst/>
          </a:prstGeom>
          <a:noFill/>
          <a:ln>
            <a:noFill/>
          </a:ln>
        </p:spPr>
      </p:sp>
      <p:sp>
        <p:nvSpPr>
          <p:cNvPr id="457" name="Google Shape;457;p78"/>
          <p:cNvSpPr/>
          <p:nvPr>
            <p:ph idx="7" type="pic"/>
          </p:nvPr>
        </p:nvSpPr>
        <p:spPr>
          <a:xfrm>
            <a:off x="4681750" y="1160350"/>
            <a:ext cx="1883700" cy="1381800"/>
          </a:xfrm>
          <a:prstGeom prst="rect">
            <a:avLst/>
          </a:prstGeom>
          <a:noFill/>
          <a:ln>
            <a:noFill/>
          </a:ln>
        </p:spPr>
      </p:sp>
      <p:sp>
        <p:nvSpPr>
          <p:cNvPr id="458" name="Google Shape;458;p78"/>
          <p:cNvSpPr/>
          <p:nvPr>
            <p:ph idx="8" type="pic"/>
          </p:nvPr>
        </p:nvSpPr>
        <p:spPr>
          <a:xfrm>
            <a:off x="6784925" y="1160350"/>
            <a:ext cx="1883700" cy="1381800"/>
          </a:xfrm>
          <a:prstGeom prst="rect">
            <a:avLst/>
          </a:prstGeom>
          <a:noFill/>
          <a:ln>
            <a:noFill/>
          </a:ln>
        </p:spPr>
      </p:sp>
      <p:sp>
        <p:nvSpPr>
          <p:cNvPr id="459" name="Google Shape;459;p78"/>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Images - Dark">
  <p:cSld name="TITLE_AND_BODY_1_1_1_2_1">
    <p:bg>
      <p:bgPr>
        <a:solidFill>
          <a:schemeClr val="lt1"/>
        </a:solidFill>
      </p:bgPr>
    </p:bg>
    <p:spTree>
      <p:nvGrpSpPr>
        <p:cNvPr id="460" name="Shape 460"/>
        <p:cNvGrpSpPr/>
        <p:nvPr/>
      </p:nvGrpSpPr>
      <p:grpSpPr>
        <a:xfrm>
          <a:off x="0" y="0"/>
          <a:ext cx="0" cy="0"/>
          <a:chOff x="0" y="0"/>
          <a:chExt cx="0" cy="0"/>
        </a:xfrm>
      </p:grpSpPr>
      <p:sp>
        <p:nvSpPr>
          <p:cNvPr id="461" name="Google Shape;461;p79"/>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62" name="Google Shape;462;p79"/>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63" name="Google Shape;463;p79"/>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64" name="Google Shape;464;p79"/>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65" name="Google Shape;465;p79"/>
          <p:cNvSpPr/>
          <p:nvPr>
            <p:ph idx="5" type="pic"/>
          </p:nvPr>
        </p:nvSpPr>
        <p:spPr>
          <a:xfrm>
            <a:off x="466125" y="1160350"/>
            <a:ext cx="1883700" cy="1381800"/>
          </a:xfrm>
          <a:prstGeom prst="rect">
            <a:avLst/>
          </a:prstGeom>
          <a:noFill/>
          <a:ln>
            <a:noFill/>
          </a:ln>
        </p:spPr>
      </p:sp>
      <p:sp>
        <p:nvSpPr>
          <p:cNvPr id="466" name="Google Shape;466;p79"/>
          <p:cNvSpPr/>
          <p:nvPr>
            <p:ph idx="6" type="pic"/>
          </p:nvPr>
        </p:nvSpPr>
        <p:spPr>
          <a:xfrm>
            <a:off x="2578575" y="1160350"/>
            <a:ext cx="1883700" cy="1381800"/>
          </a:xfrm>
          <a:prstGeom prst="rect">
            <a:avLst/>
          </a:prstGeom>
          <a:noFill/>
          <a:ln>
            <a:noFill/>
          </a:ln>
        </p:spPr>
      </p:sp>
      <p:sp>
        <p:nvSpPr>
          <p:cNvPr id="467" name="Google Shape;467;p79"/>
          <p:cNvSpPr/>
          <p:nvPr>
            <p:ph idx="7" type="pic"/>
          </p:nvPr>
        </p:nvSpPr>
        <p:spPr>
          <a:xfrm>
            <a:off x="4681750" y="1160350"/>
            <a:ext cx="1883700" cy="1381800"/>
          </a:xfrm>
          <a:prstGeom prst="rect">
            <a:avLst/>
          </a:prstGeom>
          <a:noFill/>
          <a:ln>
            <a:noFill/>
          </a:ln>
        </p:spPr>
      </p:sp>
      <p:sp>
        <p:nvSpPr>
          <p:cNvPr id="468" name="Google Shape;468;p79"/>
          <p:cNvSpPr/>
          <p:nvPr>
            <p:ph idx="8" type="pic"/>
          </p:nvPr>
        </p:nvSpPr>
        <p:spPr>
          <a:xfrm>
            <a:off x="6784925" y="1160350"/>
            <a:ext cx="1883700" cy="1381800"/>
          </a:xfrm>
          <a:prstGeom prst="rect">
            <a:avLst/>
          </a:prstGeom>
          <a:noFill/>
          <a:ln>
            <a:noFill/>
          </a:ln>
        </p:spPr>
      </p:sp>
      <p:sp>
        <p:nvSpPr>
          <p:cNvPr id="469" name="Google Shape;469;p79"/>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70" name="Google Shape;470;p7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Headshots - Light">
  <p:cSld name="TITLE_AND_BODY_1_1_1_1">
    <p:spTree>
      <p:nvGrpSpPr>
        <p:cNvPr id="473" name="Shape 473"/>
        <p:cNvGrpSpPr/>
        <p:nvPr/>
      </p:nvGrpSpPr>
      <p:grpSpPr>
        <a:xfrm>
          <a:off x="0" y="0"/>
          <a:ext cx="0" cy="0"/>
          <a:chOff x="0" y="0"/>
          <a:chExt cx="0" cy="0"/>
        </a:xfrm>
      </p:grpSpPr>
      <p:sp>
        <p:nvSpPr>
          <p:cNvPr id="474" name="Google Shape;474;p80"/>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75" name="Google Shape;475;p80"/>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76" name="Google Shape;476;p80"/>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77" name="Google Shape;477;p80"/>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78" name="Google Shape;478;p80"/>
          <p:cNvSpPr/>
          <p:nvPr>
            <p:ph idx="5" type="pic"/>
          </p:nvPr>
        </p:nvSpPr>
        <p:spPr>
          <a:xfrm>
            <a:off x="708150" y="1160350"/>
            <a:ext cx="1381800" cy="1381800"/>
          </a:xfrm>
          <a:prstGeom prst="ellipse">
            <a:avLst/>
          </a:prstGeom>
          <a:noFill/>
          <a:ln>
            <a:noFill/>
          </a:ln>
        </p:spPr>
      </p:sp>
      <p:sp>
        <p:nvSpPr>
          <p:cNvPr id="479" name="Google Shape;479;p80"/>
          <p:cNvSpPr/>
          <p:nvPr>
            <p:ph idx="6" type="pic"/>
          </p:nvPr>
        </p:nvSpPr>
        <p:spPr>
          <a:xfrm>
            <a:off x="2820425" y="1160350"/>
            <a:ext cx="1381800" cy="1381800"/>
          </a:xfrm>
          <a:prstGeom prst="ellipse">
            <a:avLst/>
          </a:prstGeom>
          <a:noFill/>
          <a:ln>
            <a:noFill/>
          </a:ln>
        </p:spPr>
      </p:sp>
      <p:sp>
        <p:nvSpPr>
          <p:cNvPr id="480" name="Google Shape;480;p80"/>
          <p:cNvSpPr/>
          <p:nvPr>
            <p:ph idx="7" type="pic"/>
          </p:nvPr>
        </p:nvSpPr>
        <p:spPr>
          <a:xfrm>
            <a:off x="4932700" y="1160350"/>
            <a:ext cx="1381800" cy="1381800"/>
          </a:xfrm>
          <a:prstGeom prst="ellipse">
            <a:avLst/>
          </a:prstGeom>
          <a:noFill/>
          <a:ln>
            <a:noFill/>
          </a:ln>
        </p:spPr>
      </p:sp>
      <p:sp>
        <p:nvSpPr>
          <p:cNvPr id="481" name="Google Shape;481;p80"/>
          <p:cNvSpPr/>
          <p:nvPr>
            <p:ph idx="8" type="pic"/>
          </p:nvPr>
        </p:nvSpPr>
        <p:spPr>
          <a:xfrm>
            <a:off x="7044975" y="1160350"/>
            <a:ext cx="1381800" cy="1381800"/>
          </a:xfrm>
          <a:prstGeom prst="ellipse">
            <a:avLst/>
          </a:prstGeom>
          <a:noFill/>
          <a:ln>
            <a:noFill/>
          </a:ln>
        </p:spPr>
      </p:sp>
      <p:sp>
        <p:nvSpPr>
          <p:cNvPr id="482" name="Google Shape;482;p80"/>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Headshots - Dark">
  <p:cSld name="TITLE_AND_BODY_1_1_1_1_2">
    <p:bg>
      <p:bgPr>
        <a:solidFill>
          <a:schemeClr val="lt1"/>
        </a:solidFill>
      </p:bgPr>
    </p:bg>
    <p:spTree>
      <p:nvGrpSpPr>
        <p:cNvPr id="483" name="Shape 483"/>
        <p:cNvGrpSpPr/>
        <p:nvPr/>
      </p:nvGrpSpPr>
      <p:grpSpPr>
        <a:xfrm>
          <a:off x="0" y="0"/>
          <a:ext cx="0" cy="0"/>
          <a:chOff x="0" y="0"/>
          <a:chExt cx="0" cy="0"/>
        </a:xfrm>
      </p:grpSpPr>
      <p:sp>
        <p:nvSpPr>
          <p:cNvPr id="484" name="Google Shape;484;p81"/>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485" name="Google Shape;485;p81"/>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486" name="Google Shape;486;p81"/>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487" name="Google Shape;487;p81"/>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488" name="Google Shape;488;p81"/>
          <p:cNvSpPr/>
          <p:nvPr>
            <p:ph idx="5" type="pic"/>
          </p:nvPr>
        </p:nvSpPr>
        <p:spPr>
          <a:xfrm>
            <a:off x="708150" y="1160350"/>
            <a:ext cx="1381800" cy="1381800"/>
          </a:xfrm>
          <a:prstGeom prst="ellipse">
            <a:avLst/>
          </a:prstGeom>
          <a:noFill/>
          <a:ln>
            <a:noFill/>
          </a:ln>
        </p:spPr>
      </p:sp>
      <p:sp>
        <p:nvSpPr>
          <p:cNvPr id="489" name="Google Shape;489;p81"/>
          <p:cNvSpPr/>
          <p:nvPr>
            <p:ph idx="6" type="pic"/>
          </p:nvPr>
        </p:nvSpPr>
        <p:spPr>
          <a:xfrm>
            <a:off x="2820425" y="1160350"/>
            <a:ext cx="1381800" cy="1381800"/>
          </a:xfrm>
          <a:prstGeom prst="ellipse">
            <a:avLst/>
          </a:prstGeom>
          <a:noFill/>
          <a:ln>
            <a:noFill/>
          </a:ln>
        </p:spPr>
      </p:sp>
      <p:sp>
        <p:nvSpPr>
          <p:cNvPr id="490" name="Google Shape;490;p81"/>
          <p:cNvSpPr/>
          <p:nvPr>
            <p:ph idx="7" type="pic"/>
          </p:nvPr>
        </p:nvSpPr>
        <p:spPr>
          <a:xfrm>
            <a:off x="4932700" y="1160350"/>
            <a:ext cx="1381800" cy="1381800"/>
          </a:xfrm>
          <a:prstGeom prst="ellipse">
            <a:avLst/>
          </a:prstGeom>
          <a:noFill/>
          <a:ln>
            <a:noFill/>
          </a:ln>
        </p:spPr>
      </p:sp>
      <p:sp>
        <p:nvSpPr>
          <p:cNvPr id="491" name="Google Shape;491;p81"/>
          <p:cNvSpPr/>
          <p:nvPr>
            <p:ph idx="8" type="pic"/>
          </p:nvPr>
        </p:nvSpPr>
        <p:spPr>
          <a:xfrm>
            <a:off x="7044975" y="1160350"/>
            <a:ext cx="1381800" cy="1381800"/>
          </a:xfrm>
          <a:prstGeom prst="ellipse">
            <a:avLst/>
          </a:prstGeom>
          <a:noFill/>
          <a:ln>
            <a:noFill/>
          </a:ln>
        </p:spPr>
      </p:sp>
      <p:sp>
        <p:nvSpPr>
          <p:cNvPr id="492" name="Google Shape;492;p81"/>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93" name="Google Shape;493;p8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Left Image - Light">
  <p:cSld name="TITLE_AND_BODY_1_1_1_1_1">
    <p:spTree>
      <p:nvGrpSpPr>
        <p:cNvPr id="496" name="Shape 496"/>
        <p:cNvGrpSpPr/>
        <p:nvPr/>
      </p:nvGrpSpPr>
      <p:grpSpPr>
        <a:xfrm>
          <a:off x="0" y="0"/>
          <a:ext cx="0" cy="0"/>
          <a:chOff x="0" y="0"/>
          <a:chExt cx="0" cy="0"/>
        </a:xfrm>
      </p:grpSpPr>
      <p:sp>
        <p:nvSpPr>
          <p:cNvPr id="497" name="Google Shape;497;p82"/>
          <p:cNvSpPr txBox="1"/>
          <p:nvPr>
            <p:ph idx="1" type="body"/>
          </p:nvPr>
        </p:nvSpPr>
        <p:spPr>
          <a:xfrm>
            <a:off x="457200" y="1161300"/>
            <a:ext cx="4005000" cy="3319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98" name="Google Shape;498;p82"/>
          <p:cNvSpPr/>
          <p:nvPr>
            <p:ph idx="2" type="pic"/>
          </p:nvPr>
        </p:nvSpPr>
        <p:spPr>
          <a:xfrm>
            <a:off x="4681750" y="1161600"/>
            <a:ext cx="4005000" cy="3319200"/>
          </a:xfrm>
          <a:prstGeom prst="rect">
            <a:avLst/>
          </a:prstGeom>
          <a:noFill/>
          <a:ln>
            <a:noFill/>
          </a:ln>
        </p:spPr>
      </p:sp>
      <p:sp>
        <p:nvSpPr>
          <p:cNvPr id="499" name="Google Shape;499;p82"/>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Left Image - Dark">
  <p:cSld name="TITLE_AND_BODY_1_1_1_1_1_3">
    <p:bg>
      <p:bgPr>
        <a:solidFill>
          <a:schemeClr val="lt1"/>
        </a:solidFill>
      </p:bgPr>
    </p:bg>
    <p:spTree>
      <p:nvGrpSpPr>
        <p:cNvPr id="500" name="Shape 500"/>
        <p:cNvGrpSpPr/>
        <p:nvPr/>
      </p:nvGrpSpPr>
      <p:grpSpPr>
        <a:xfrm>
          <a:off x="0" y="0"/>
          <a:ext cx="0" cy="0"/>
          <a:chOff x="0" y="0"/>
          <a:chExt cx="0" cy="0"/>
        </a:xfrm>
      </p:grpSpPr>
      <p:sp>
        <p:nvSpPr>
          <p:cNvPr id="501" name="Google Shape;501;p83"/>
          <p:cNvSpPr txBox="1"/>
          <p:nvPr>
            <p:ph idx="1" type="body"/>
          </p:nvPr>
        </p:nvSpPr>
        <p:spPr>
          <a:xfrm>
            <a:off x="457200" y="1161300"/>
            <a:ext cx="4005000" cy="3319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02" name="Google Shape;502;p83"/>
          <p:cNvSpPr/>
          <p:nvPr>
            <p:ph idx="2" type="pic"/>
          </p:nvPr>
        </p:nvSpPr>
        <p:spPr>
          <a:xfrm>
            <a:off x="4681750" y="1161600"/>
            <a:ext cx="4005000" cy="3319200"/>
          </a:xfrm>
          <a:prstGeom prst="rect">
            <a:avLst/>
          </a:prstGeom>
          <a:noFill/>
          <a:ln>
            <a:noFill/>
          </a:ln>
        </p:spPr>
      </p:sp>
      <p:sp>
        <p:nvSpPr>
          <p:cNvPr id="503" name="Google Shape;503;p83"/>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04" name="Google Shape;504;p8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Left Image - Light">
  <p:cSld name="TITLE_AND_BODY_1_1_1_1_1_2">
    <p:spTree>
      <p:nvGrpSpPr>
        <p:cNvPr id="507" name="Shape 507"/>
        <p:cNvGrpSpPr/>
        <p:nvPr/>
      </p:nvGrpSpPr>
      <p:grpSpPr>
        <a:xfrm>
          <a:off x="0" y="0"/>
          <a:ext cx="0" cy="0"/>
          <a:chOff x="0" y="0"/>
          <a:chExt cx="0" cy="0"/>
        </a:xfrm>
      </p:grpSpPr>
      <p:sp>
        <p:nvSpPr>
          <p:cNvPr id="508" name="Google Shape;508;p84"/>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09" name="Google Shape;509;p84"/>
          <p:cNvSpPr/>
          <p:nvPr>
            <p:ph idx="2" type="pic"/>
          </p:nvPr>
        </p:nvSpPr>
        <p:spPr>
          <a:xfrm>
            <a:off x="2569475" y="1161600"/>
            <a:ext cx="6117300" cy="3319200"/>
          </a:xfrm>
          <a:prstGeom prst="rect">
            <a:avLst/>
          </a:prstGeom>
          <a:noFill/>
          <a:ln>
            <a:noFill/>
          </a:ln>
        </p:spPr>
      </p:sp>
      <p:sp>
        <p:nvSpPr>
          <p:cNvPr id="510" name="Google Shape;510;p84"/>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Left Image - Dark">
  <p:cSld name="TITLE_AND_BODY_1_1_1_1_1_2_1">
    <p:bg>
      <p:bgPr>
        <a:solidFill>
          <a:schemeClr val="lt1"/>
        </a:solidFill>
      </p:bgPr>
    </p:bg>
    <p:spTree>
      <p:nvGrpSpPr>
        <p:cNvPr id="511" name="Shape 511"/>
        <p:cNvGrpSpPr/>
        <p:nvPr/>
      </p:nvGrpSpPr>
      <p:grpSpPr>
        <a:xfrm>
          <a:off x="0" y="0"/>
          <a:ext cx="0" cy="0"/>
          <a:chOff x="0" y="0"/>
          <a:chExt cx="0" cy="0"/>
        </a:xfrm>
      </p:grpSpPr>
      <p:sp>
        <p:nvSpPr>
          <p:cNvPr id="512" name="Google Shape;512;p85"/>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13" name="Google Shape;513;p85"/>
          <p:cNvSpPr/>
          <p:nvPr>
            <p:ph idx="2" type="pic"/>
          </p:nvPr>
        </p:nvSpPr>
        <p:spPr>
          <a:xfrm>
            <a:off x="2569475" y="1161600"/>
            <a:ext cx="6117300" cy="3319200"/>
          </a:xfrm>
          <a:prstGeom prst="rect">
            <a:avLst/>
          </a:prstGeom>
          <a:noFill/>
          <a:ln>
            <a:noFill/>
          </a:ln>
        </p:spPr>
      </p:sp>
      <p:sp>
        <p:nvSpPr>
          <p:cNvPr id="514" name="Google Shape;514;p85"/>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15" name="Google Shape;515;p8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Right Image - Light">
  <p:cSld name="TITLE_AND_BODY_1_1_1_1_1_1">
    <p:spTree>
      <p:nvGrpSpPr>
        <p:cNvPr id="518" name="Shape 518"/>
        <p:cNvGrpSpPr/>
        <p:nvPr/>
      </p:nvGrpSpPr>
      <p:grpSpPr>
        <a:xfrm>
          <a:off x="0" y="0"/>
          <a:ext cx="0" cy="0"/>
          <a:chOff x="0" y="0"/>
          <a:chExt cx="0" cy="0"/>
        </a:xfrm>
      </p:grpSpPr>
      <p:sp>
        <p:nvSpPr>
          <p:cNvPr id="519" name="Google Shape;519;p86"/>
          <p:cNvSpPr txBox="1"/>
          <p:nvPr>
            <p:ph idx="1" type="body"/>
          </p:nvPr>
        </p:nvSpPr>
        <p:spPr>
          <a:xfrm>
            <a:off x="4690875" y="1161050"/>
            <a:ext cx="4005000" cy="33195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20" name="Google Shape;520;p86"/>
          <p:cNvSpPr/>
          <p:nvPr>
            <p:ph idx="2" type="pic"/>
          </p:nvPr>
        </p:nvSpPr>
        <p:spPr>
          <a:xfrm>
            <a:off x="457200" y="1161300"/>
            <a:ext cx="4005000" cy="3319500"/>
          </a:xfrm>
          <a:prstGeom prst="rect">
            <a:avLst/>
          </a:prstGeom>
          <a:noFill/>
          <a:ln>
            <a:noFill/>
          </a:ln>
        </p:spPr>
      </p:sp>
      <p:sp>
        <p:nvSpPr>
          <p:cNvPr id="521" name="Google Shape;521;p86"/>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Right Image - Dark">
  <p:cSld name="TITLE_AND_BODY_1_1_1_1_1_1_3">
    <p:bg>
      <p:bgPr>
        <a:solidFill>
          <a:schemeClr val="lt1"/>
        </a:solidFill>
      </p:bgPr>
    </p:bg>
    <p:spTree>
      <p:nvGrpSpPr>
        <p:cNvPr id="522" name="Shape 522"/>
        <p:cNvGrpSpPr/>
        <p:nvPr/>
      </p:nvGrpSpPr>
      <p:grpSpPr>
        <a:xfrm>
          <a:off x="0" y="0"/>
          <a:ext cx="0" cy="0"/>
          <a:chOff x="0" y="0"/>
          <a:chExt cx="0" cy="0"/>
        </a:xfrm>
      </p:grpSpPr>
      <p:sp>
        <p:nvSpPr>
          <p:cNvPr id="523" name="Google Shape;523;p87"/>
          <p:cNvSpPr txBox="1"/>
          <p:nvPr>
            <p:ph idx="1" type="body"/>
          </p:nvPr>
        </p:nvSpPr>
        <p:spPr>
          <a:xfrm>
            <a:off x="4690875" y="1161050"/>
            <a:ext cx="4005000" cy="33195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24" name="Google Shape;524;p87"/>
          <p:cNvSpPr/>
          <p:nvPr>
            <p:ph idx="2" type="pic"/>
          </p:nvPr>
        </p:nvSpPr>
        <p:spPr>
          <a:xfrm>
            <a:off x="457200" y="1161300"/>
            <a:ext cx="4005000" cy="3319500"/>
          </a:xfrm>
          <a:prstGeom prst="rect">
            <a:avLst/>
          </a:prstGeom>
          <a:noFill/>
          <a:ln>
            <a:noFill/>
          </a:ln>
        </p:spPr>
      </p:sp>
      <p:sp>
        <p:nvSpPr>
          <p:cNvPr id="525" name="Google Shape;525;p87"/>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26" name="Google Shape;526;p8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Right Image - Light">
  <p:cSld name="TITLE_AND_BODY_1_1_1_1_1_1_2">
    <p:spTree>
      <p:nvGrpSpPr>
        <p:cNvPr id="529" name="Shape 529"/>
        <p:cNvGrpSpPr/>
        <p:nvPr/>
      </p:nvGrpSpPr>
      <p:grpSpPr>
        <a:xfrm>
          <a:off x="0" y="0"/>
          <a:ext cx="0" cy="0"/>
          <a:chOff x="0" y="0"/>
          <a:chExt cx="0" cy="0"/>
        </a:xfrm>
      </p:grpSpPr>
      <p:sp>
        <p:nvSpPr>
          <p:cNvPr id="530" name="Google Shape;530;p88"/>
          <p:cNvSpPr txBox="1"/>
          <p:nvPr>
            <p:ph idx="1" type="body"/>
          </p:nvPr>
        </p:nvSpPr>
        <p:spPr>
          <a:xfrm>
            <a:off x="6803125" y="1737350"/>
            <a:ext cx="1892700" cy="2743200"/>
          </a:xfrm>
          <a:prstGeom prst="rect">
            <a:avLst/>
          </a:prstGeom>
        </p:spPr>
        <p:txBody>
          <a:bodyPr anchorCtr="0" anchor="b"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31" name="Google Shape;531;p88"/>
          <p:cNvSpPr/>
          <p:nvPr>
            <p:ph idx="2" type="pic"/>
          </p:nvPr>
        </p:nvSpPr>
        <p:spPr>
          <a:xfrm>
            <a:off x="457200" y="1161300"/>
            <a:ext cx="6117300" cy="3319500"/>
          </a:xfrm>
          <a:prstGeom prst="rect">
            <a:avLst/>
          </a:prstGeom>
          <a:noFill/>
          <a:ln>
            <a:noFill/>
          </a:ln>
        </p:spPr>
      </p:sp>
      <p:sp>
        <p:nvSpPr>
          <p:cNvPr id="532" name="Google Shape;532;p88"/>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Right Image - Dark">
  <p:cSld name="TITLE_AND_BODY_1_1_1_1_1_1_2_1">
    <p:bg>
      <p:bgPr>
        <a:solidFill>
          <a:schemeClr val="lt1"/>
        </a:solidFill>
      </p:bgPr>
    </p:bg>
    <p:spTree>
      <p:nvGrpSpPr>
        <p:cNvPr id="533" name="Shape 533"/>
        <p:cNvGrpSpPr/>
        <p:nvPr/>
      </p:nvGrpSpPr>
      <p:grpSpPr>
        <a:xfrm>
          <a:off x="0" y="0"/>
          <a:ext cx="0" cy="0"/>
          <a:chOff x="0" y="0"/>
          <a:chExt cx="0" cy="0"/>
        </a:xfrm>
      </p:grpSpPr>
      <p:sp>
        <p:nvSpPr>
          <p:cNvPr id="534" name="Google Shape;534;p89"/>
          <p:cNvSpPr txBox="1"/>
          <p:nvPr>
            <p:ph idx="1" type="body"/>
          </p:nvPr>
        </p:nvSpPr>
        <p:spPr>
          <a:xfrm>
            <a:off x="6803125" y="1737350"/>
            <a:ext cx="1892700" cy="2743200"/>
          </a:xfrm>
          <a:prstGeom prst="rect">
            <a:avLst/>
          </a:prstGeom>
        </p:spPr>
        <p:txBody>
          <a:bodyPr anchorCtr="0" anchor="b"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35" name="Google Shape;535;p89"/>
          <p:cNvSpPr/>
          <p:nvPr>
            <p:ph idx="2" type="pic"/>
          </p:nvPr>
        </p:nvSpPr>
        <p:spPr>
          <a:xfrm>
            <a:off x="457200" y="1161300"/>
            <a:ext cx="6117300" cy="3319500"/>
          </a:xfrm>
          <a:prstGeom prst="rect">
            <a:avLst/>
          </a:prstGeom>
          <a:noFill/>
          <a:ln>
            <a:noFill/>
          </a:ln>
        </p:spPr>
      </p:sp>
      <p:sp>
        <p:nvSpPr>
          <p:cNvPr id="536" name="Google Shape;536;p89"/>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37" name="Google Shape;537;p8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Full Page + Body - Light">
  <p:cSld name="TITLE_AND_BODY_1_1_1_1_1_1_1">
    <p:spTree>
      <p:nvGrpSpPr>
        <p:cNvPr id="540" name="Shape 540"/>
        <p:cNvGrpSpPr/>
        <p:nvPr/>
      </p:nvGrpSpPr>
      <p:grpSpPr>
        <a:xfrm>
          <a:off x="0" y="0"/>
          <a:ext cx="0" cy="0"/>
          <a:chOff x="0" y="0"/>
          <a:chExt cx="0" cy="0"/>
        </a:xfrm>
      </p:grpSpPr>
      <p:sp>
        <p:nvSpPr>
          <p:cNvPr id="541" name="Google Shape;541;p90"/>
          <p:cNvSpPr txBox="1"/>
          <p:nvPr>
            <p:ph idx="1" type="body"/>
          </p:nvPr>
        </p:nvSpPr>
        <p:spPr>
          <a:xfrm>
            <a:off x="6803125" y="4572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42" name="Google Shape;542;p90"/>
          <p:cNvSpPr/>
          <p:nvPr>
            <p:ph idx="2" type="pic"/>
          </p:nvPr>
        </p:nvSpPr>
        <p:spPr>
          <a:xfrm>
            <a:off x="457200" y="1252550"/>
            <a:ext cx="8229600" cy="3228000"/>
          </a:xfrm>
          <a:prstGeom prst="rect">
            <a:avLst/>
          </a:prstGeom>
          <a:noFill/>
          <a:ln>
            <a:noFill/>
          </a:ln>
        </p:spPr>
      </p:sp>
      <p:sp>
        <p:nvSpPr>
          <p:cNvPr id="543" name="Google Shape;543;p90"/>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Full Page + Body - Dark">
  <p:cSld name="TITLE_AND_BODY_1_1_1_1_1_1_1_2">
    <p:bg>
      <p:bgPr>
        <a:solidFill>
          <a:schemeClr val="lt1"/>
        </a:solidFill>
      </p:bgPr>
    </p:bg>
    <p:spTree>
      <p:nvGrpSpPr>
        <p:cNvPr id="544" name="Shape 544"/>
        <p:cNvGrpSpPr/>
        <p:nvPr/>
      </p:nvGrpSpPr>
      <p:grpSpPr>
        <a:xfrm>
          <a:off x="0" y="0"/>
          <a:ext cx="0" cy="0"/>
          <a:chOff x="0" y="0"/>
          <a:chExt cx="0" cy="0"/>
        </a:xfrm>
      </p:grpSpPr>
      <p:sp>
        <p:nvSpPr>
          <p:cNvPr id="545" name="Google Shape;545;p91"/>
          <p:cNvSpPr txBox="1"/>
          <p:nvPr>
            <p:ph idx="1" type="body"/>
          </p:nvPr>
        </p:nvSpPr>
        <p:spPr>
          <a:xfrm>
            <a:off x="6803125" y="4572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46" name="Google Shape;546;p91"/>
          <p:cNvSpPr/>
          <p:nvPr>
            <p:ph idx="2" type="pic"/>
          </p:nvPr>
        </p:nvSpPr>
        <p:spPr>
          <a:xfrm>
            <a:off x="457200" y="1252550"/>
            <a:ext cx="8229600" cy="3228000"/>
          </a:xfrm>
          <a:prstGeom prst="rect">
            <a:avLst/>
          </a:prstGeom>
          <a:noFill/>
          <a:ln>
            <a:noFill/>
          </a:ln>
        </p:spPr>
      </p:sp>
      <p:sp>
        <p:nvSpPr>
          <p:cNvPr id="547" name="Google Shape;547;p91"/>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48" name="Google Shape;548;p9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1 - Light">
  <p:cSld name="TITLE_AND_BODY_1_1_1_1_1_1_1_1">
    <p:spTree>
      <p:nvGrpSpPr>
        <p:cNvPr id="551" name="Shape 551"/>
        <p:cNvGrpSpPr/>
        <p:nvPr/>
      </p:nvGrpSpPr>
      <p:grpSpPr>
        <a:xfrm>
          <a:off x="0" y="0"/>
          <a:ext cx="0" cy="0"/>
          <a:chOff x="0" y="0"/>
          <a:chExt cx="0" cy="0"/>
        </a:xfrm>
      </p:grpSpPr>
      <p:sp>
        <p:nvSpPr>
          <p:cNvPr id="552" name="Google Shape;552;p92"/>
          <p:cNvSpPr txBox="1"/>
          <p:nvPr>
            <p:ph idx="1" type="body"/>
          </p:nvPr>
        </p:nvSpPr>
        <p:spPr>
          <a:xfrm>
            <a:off x="6803125" y="11613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53" name="Google Shape;553;p92"/>
          <p:cNvSpPr/>
          <p:nvPr>
            <p:ph idx="2" type="pic"/>
          </p:nvPr>
        </p:nvSpPr>
        <p:spPr>
          <a:xfrm>
            <a:off x="3026700" y="457200"/>
            <a:ext cx="3090600" cy="4686300"/>
          </a:xfrm>
          <a:prstGeom prst="rect">
            <a:avLst/>
          </a:prstGeom>
          <a:noFill/>
          <a:ln>
            <a:noFill/>
          </a:ln>
        </p:spPr>
      </p:sp>
      <p:sp>
        <p:nvSpPr>
          <p:cNvPr id="554" name="Google Shape;554;p92"/>
          <p:cNvSpPr txBox="1"/>
          <p:nvPr>
            <p:ph idx="3" type="body"/>
          </p:nvPr>
        </p:nvSpPr>
        <p:spPr>
          <a:xfrm>
            <a:off x="6803125" y="2633475"/>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55" name="Google Shape;555;p92"/>
          <p:cNvSpPr txBox="1"/>
          <p:nvPr>
            <p:ph idx="4"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56" name="Google Shape;556;p92"/>
          <p:cNvSpPr txBox="1"/>
          <p:nvPr>
            <p:ph idx="5"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57" name="Google Shape;557;p92"/>
          <p:cNvSpPr txBox="1"/>
          <p:nvPr>
            <p:ph idx="6"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1 - Dark">
  <p:cSld name="TITLE_AND_BODY_1_1_1_1_1_1_1_1_2">
    <p:bg>
      <p:bgPr>
        <a:solidFill>
          <a:schemeClr val="lt1"/>
        </a:solidFill>
      </p:bgPr>
    </p:bg>
    <p:spTree>
      <p:nvGrpSpPr>
        <p:cNvPr id="558" name="Shape 558"/>
        <p:cNvGrpSpPr/>
        <p:nvPr/>
      </p:nvGrpSpPr>
      <p:grpSpPr>
        <a:xfrm>
          <a:off x="0" y="0"/>
          <a:ext cx="0" cy="0"/>
          <a:chOff x="0" y="0"/>
          <a:chExt cx="0" cy="0"/>
        </a:xfrm>
      </p:grpSpPr>
      <p:sp>
        <p:nvSpPr>
          <p:cNvPr id="559" name="Google Shape;559;p93"/>
          <p:cNvSpPr txBox="1"/>
          <p:nvPr>
            <p:ph idx="1" type="body"/>
          </p:nvPr>
        </p:nvSpPr>
        <p:spPr>
          <a:xfrm>
            <a:off x="6803125" y="11613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60" name="Google Shape;560;p93"/>
          <p:cNvSpPr/>
          <p:nvPr>
            <p:ph idx="2" type="pic"/>
          </p:nvPr>
        </p:nvSpPr>
        <p:spPr>
          <a:xfrm>
            <a:off x="3026700" y="457200"/>
            <a:ext cx="3090600" cy="4686300"/>
          </a:xfrm>
          <a:prstGeom prst="rect">
            <a:avLst/>
          </a:prstGeom>
          <a:noFill/>
          <a:ln>
            <a:noFill/>
          </a:ln>
        </p:spPr>
      </p:sp>
      <p:sp>
        <p:nvSpPr>
          <p:cNvPr id="561" name="Google Shape;561;p93"/>
          <p:cNvSpPr txBox="1"/>
          <p:nvPr>
            <p:ph idx="3" type="body"/>
          </p:nvPr>
        </p:nvSpPr>
        <p:spPr>
          <a:xfrm>
            <a:off x="6803125" y="2633475"/>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62" name="Google Shape;562;p93"/>
          <p:cNvSpPr txBox="1"/>
          <p:nvPr>
            <p:ph idx="4"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63" name="Google Shape;563;p93"/>
          <p:cNvSpPr txBox="1"/>
          <p:nvPr>
            <p:ph idx="5"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64" name="Google Shape;564;p93"/>
          <p:cNvSpPr txBox="1"/>
          <p:nvPr>
            <p:ph idx="6"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65" name="Google Shape;565;p9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2 - Light">
  <p:cSld name="TITLE_AND_BODY_1_1_1_1_1_1_1_1_1">
    <p:spTree>
      <p:nvGrpSpPr>
        <p:cNvPr id="568" name="Shape 568"/>
        <p:cNvGrpSpPr/>
        <p:nvPr/>
      </p:nvGrpSpPr>
      <p:grpSpPr>
        <a:xfrm>
          <a:off x="0" y="0"/>
          <a:ext cx="0" cy="0"/>
          <a:chOff x="0" y="0"/>
          <a:chExt cx="0" cy="0"/>
        </a:xfrm>
      </p:grpSpPr>
      <p:sp>
        <p:nvSpPr>
          <p:cNvPr id="569" name="Google Shape;569;p94"/>
          <p:cNvSpPr/>
          <p:nvPr>
            <p:ph idx="2" type="pic"/>
          </p:nvPr>
        </p:nvSpPr>
        <p:spPr>
          <a:xfrm>
            <a:off x="4690875" y="475550"/>
            <a:ext cx="3996000" cy="3996000"/>
          </a:xfrm>
          <a:prstGeom prst="rect">
            <a:avLst/>
          </a:prstGeom>
          <a:noFill/>
          <a:ln>
            <a:noFill/>
          </a:ln>
        </p:spPr>
      </p:sp>
      <p:sp>
        <p:nvSpPr>
          <p:cNvPr id="570" name="Google Shape;570;p94"/>
          <p:cNvSpPr txBox="1"/>
          <p:nvPr>
            <p:ph idx="1"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71" name="Google Shape;571;p94"/>
          <p:cNvSpPr txBox="1"/>
          <p:nvPr>
            <p:ph idx="3"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72" name="Google Shape;572;p94"/>
          <p:cNvSpPr txBox="1"/>
          <p:nvPr>
            <p:ph idx="4"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2 - Dark">
  <p:cSld name="TITLE_AND_BODY_1_1_1_1_1_1_1_1_1_2">
    <p:bg>
      <p:bgPr>
        <a:solidFill>
          <a:schemeClr val="lt1"/>
        </a:solidFill>
      </p:bgPr>
    </p:bg>
    <p:spTree>
      <p:nvGrpSpPr>
        <p:cNvPr id="573" name="Shape 573"/>
        <p:cNvGrpSpPr/>
        <p:nvPr/>
      </p:nvGrpSpPr>
      <p:grpSpPr>
        <a:xfrm>
          <a:off x="0" y="0"/>
          <a:ext cx="0" cy="0"/>
          <a:chOff x="0" y="0"/>
          <a:chExt cx="0" cy="0"/>
        </a:xfrm>
      </p:grpSpPr>
      <p:sp>
        <p:nvSpPr>
          <p:cNvPr id="574" name="Google Shape;574;p95"/>
          <p:cNvSpPr/>
          <p:nvPr>
            <p:ph idx="2" type="pic"/>
          </p:nvPr>
        </p:nvSpPr>
        <p:spPr>
          <a:xfrm>
            <a:off x="4690875" y="475550"/>
            <a:ext cx="3996000" cy="3996000"/>
          </a:xfrm>
          <a:prstGeom prst="rect">
            <a:avLst/>
          </a:prstGeom>
          <a:noFill/>
          <a:ln>
            <a:noFill/>
          </a:ln>
        </p:spPr>
      </p:sp>
      <p:sp>
        <p:nvSpPr>
          <p:cNvPr id="575" name="Google Shape;575;p95"/>
          <p:cNvSpPr txBox="1"/>
          <p:nvPr>
            <p:ph idx="1"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76" name="Google Shape;576;p95"/>
          <p:cNvSpPr txBox="1"/>
          <p:nvPr>
            <p:ph idx="3"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77" name="Google Shape;577;p95"/>
          <p:cNvSpPr txBox="1"/>
          <p:nvPr>
            <p:ph idx="4"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78" name="Google Shape;578;p9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Overview - Light">
  <p:cSld name="TITLE_AND_BODY_1_1_1_1_1_1_1_1_1_1">
    <p:spTree>
      <p:nvGrpSpPr>
        <p:cNvPr id="581" name="Shape 581"/>
        <p:cNvGrpSpPr/>
        <p:nvPr/>
      </p:nvGrpSpPr>
      <p:grpSpPr>
        <a:xfrm>
          <a:off x="0" y="0"/>
          <a:ext cx="0" cy="0"/>
          <a:chOff x="0" y="0"/>
          <a:chExt cx="0" cy="0"/>
        </a:xfrm>
      </p:grpSpPr>
      <p:pic>
        <p:nvPicPr>
          <p:cNvPr id="582" name="Google Shape;582;p96"/>
          <p:cNvPicPr preferRelativeResize="0"/>
          <p:nvPr/>
        </p:nvPicPr>
        <p:blipFill>
          <a:blip r:embed="rId2">
            <a:alphaModFix/>
          </a:blip>
          <a:stretch>
            <a:fillRect/>
          </a:stretch>
        </p:blipFill>
        <p:spPr>
          <a:xfrm>
            <a:off x="4207567" y="391283"/>
            <a:ext cx="5984502" cy="4380250"/>
          </a:xfrm>
          <a:prstGeom prst="rect">
            <a:avLst/>
          </a:prstGeom>
          <a:noFill/>
          <a:ln>
            <a:noFill/>
          </a:ln>
        </p:spPr>
      </p:pic>
      <p:pic>
        <p:nvPicPr>
          <p:cNvPr id="583" name="Google Shape;583;p96"/>
          <p:cNvPicPr preferRelativeResize="0"/>
          <p:nvPr/>
        </p:nvPicPr>
        <p:blipFill>
          <a:blip r:embed="rId2">
            <a:alphaModFix/>
          </a:blip>
          <a:stretch>
            <a:fillRect/>
          </a:stretch>
        </p:blipFill>
        <p:spPr>
          <a:xfrm>
            <a:off x="-1058158" y="391283"/>
            <a:ext cx="5984502" cy="4380250"/>
          </a:xfrm>
          <a:prstGeom prst="rect">
            <a:avLst/>
          </a:prstGeom>
          <a:noFill/>
          <a:ln>
            <a:noFill/>
          </a:ln>
        </p:spPr>
      </p:pic>
      <p:sp>
        <p:nvSpPr>
          <p:cNvPr id="584" name="Google Shape;584;p9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Overview - Dark">
  <p:cSld name="TITLE_AND_BODY_1_1_1_1_1_1_1_1_1_1_1">
    <p:bg>
      <p:bgPr>
        <a:solidFill>
          <a:schemeClr val="lt1"/>
        </a:solidFill>
      </p:bgPr>
    </p:bg>
    <p:spTree>
      <p:nvGrpSpPr>
        <p:cNvPr id="585" name="Shape 585"/>
        <p:cNvGrpSpPr/>
        <p:nvPr/>
      </p:nvGrpSpPr>
      <p:grpSpPr>
        <a:xfrm>
          <a:off x="0" y="0"/>
          <a:ext cx="0" cy="0"/>
          <a:chOff x="0" y="0"/>
          <a:chExt cx="0" cy="0"/>
        </a:xfrm>
      </p:grpSpPr>
      <p:pic>
        <p:nvPicPr>
          <p:cNvPr id="586" name="Google Shape;586;p97"/>
          <p:cNvPicPr preferRelativeResize="0"/>
          <p:nvPr/>
        </p:nvPicPr>
        <p:blipFill>
          <a:blip r:embed="rId2">
            <a:alphaModFix/>
          </a:blip>
          <a:stretch>
            <a:fillRect/>
          </a:stretch>
        </p:blipFill>
        <p:spPr>
          <a:xfrm>
            <a:off x="4207567" y="391283"/>
            <a:ext cx="5984502" cy="4380250"/>
          </a:xfrm>
          <a:prstGeom prst="rect">
            <a:avLst/>
          </a:prstGeom>
          <a:noFill/>
          <a:ln>
            <a:noFill/>
          </a:ln>
        </p:spPr>
      </p:pic>
      <p:pic>
        <p:nvPicPr>
          <p:cNvPr id="587" name="Google Shape;587;p97"/>
          <p:cNvPicPr preferRelativeResize="0"/>
          <p:nvPr/>
        </p:nvPicPr>
        <p:blipFill>
          <a:blip r:embed="rId2">
            <a:alphaModFix/>
          </a:blip>
          <a:stretch>
            <a:fillRect/>
          </a:stretch>
        </p:blipFill>
        <p:spPr>
          <a:xfrm>
            <a:off x="-1058158" y="391283"/>
            <a:ext cx="5984502" cy="4380250"/>
          </a:xfrm>
          <a:prstGeom prst="rect">
            <a:avLst/>
          </a:prstGeom>
          <a:noFill/>
          <a:ln>
            <a:noFill/>
          </a:ln>
        </p:spPr>
      </p:pic>
      <p:sp>
        <p:nvSpPr>
          <p:cNvPr id="588" name="Google Shape;588;p9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89" name="Google Shape;589;p9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592" name="Shape 592"/>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solidFill>
          <a:schemeClr val="lt1"/>
        </a:solidFill>
      </p:bgPr>
    </p:bg>
    <p:spTree>
      <p:nvGrpSpPr>
        <p:cNvPr id="593" name="Shape 593"/>
        <p:cNvGrpSpPr/>
        <p:nvPr/>
      </p:nvGrpSpPr>
      <p:grpSpPr>
        <a:xfrm>
          <a:off x="0" y="0"/>
          <a:ext cx="0" cy="0"/>
          <a:chOff x="0" y="0"/>
          <a:chExt cx="0" cy="0"/>
        </a:xfrm>
      </p:grpSpPr>
      <p:sp>
        <p:nvSpPr>
          <p:cNvPr id="594" name="Google Shape;594;p9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_1_1_1_3">
    <p:bg>
      <p:bgPr>
        <a:solidFill>
          <a:schemeClr val="dk1"/>
        </a:solidFill>
      </p:bgPr>
    </p:bg>
    <p:spTree>
      <p:nvGrpSpPr>
        <p:cNvPr id="597" name="Shape 597"/>
        <p:cNvGrpSpPr/>
        <p:nvPr/>
      </p:nvGrpSpPr>
      <p:grpSpPr>
        <a:xfrm>
          <a:off x="0" y="0"/>
          <a:ext cx="0" cy="0"/>
          <a:chOff x="0" y="0"/>
          <a:chExt cx="0" cy="0"/>
        </a:xfrm>
      </p:grpSpPr>
      <p:sp>
        <p:nvSpPr>
          <p:cNvPr id="598" name="Google Shape;598;p100"/>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599" name="Google Shape;599;p10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1_1_1_1_1">
    <p:bg>
      <p:bgPr>
        <a:solidFill>
          <a:schemeClr val="dk1"/>
        </a:solidFill>
      </p:bgPr>
    </p:bg>
    <p:spTree>
      <p:nvGrpSpPr>
        <p:cNvPr id="600" name="Shape 600"/>
        <p:cNvGrpSpPr/>
        <p:nvPr/>
      </p:nvGrpSpPr>
      <p:grpSpPr>
        <a:xfrm>
          <a:off x="0" y="0"/>
          <a:ext cx="0" cy="0"/>
          <a:chOff x="0" y="0"/>
          <a:chExt cx="0" cy="0"/>
        </a:xfrm>
      </p:grpSpPr>
      <p:sp>
        <p:nvSpPr>
          <p:cNvPr id="601" name="Google Shape;601;p101"/>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02" name="Google Shape;602;p10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84" Type="http://schemas.openxmlformats.org/officeDocument/2006/relationships/slideLayout" Target="../slideLayouts/slideLayout95.xml"/><Relationship Id="rId83" Type="http://schemas.openxmlformats.org/officeDocument/2006/relationships/slideLayout" Target="../slideLayouts/slideLayout94.xml"/><Relationship Id="rId42" Type="http://schemas.openxmlformats.org/officeDocument/2006/relationships/slideLayout" Target="../slideLayouts/slideLayout53.xml"/><Relationship Id="rId86" Type="http://schemas.openxmlformats.org/officeDocument/2006/relationships/slideLayout" Target="../slideLayouts/slideLayout97.xml"/><Relationship Id="rId41" Type="http://schemas.openxmlformats.org/officeDocument/2006/relationships/slideLayout" Target="../slideLayouts/slideLayout52.xml"/><Relationship Id="rId85" Type="http://schemas.openxmlformats.org/officeDocument/2006/relationships/slideLayout" Target="../slideLayouts/slideLayout96.xml"/><Relationship Id="rId44" Type="http://schemas.openxmlformats.org/officeDocument/2006/relationships/slideLayout" Target="../slideLayouts/slideLayout55.xml"/><Relationship Id="rId88" Type="http://schemas.openxmlformats.org/officeDocument/2006/relationships/slideLayout" Target="../slideLayouts/slideLayout99.xml"/><Relationship Id="rId43" Type="http://schemas.openxmlformats.org/officeDocument/2006/relationships/slideLayout" Target="../slideLayouts/slideLayout54.xml"/><Relationship Id="rId87" Type="http://schemas.openxmlformats.org/officeDocument/2006/relationships/slideLayout" Target="../slideLayouts/slideLayout98.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89" Type="http://schemas.openxmlformats.org/officeDocument/2006/relationships/slideLayout" Target="../slideLayouts/slideLayout100.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31" Type="http://schemas.openxmlformats.org/officeDocument/2006/relationships/slideLayout" Target="../slideLayouts/slideLayout42.xml"/><Relationship Id="rId75" Type="http://schemas.openxmlformats.org/officeDocument/2006/relationships/slideLayout" Target="../slideLayouts/slideLayout86.xml"/><Relationship Id="rId30" Type="http://schemas.openxmlformats.org/officeDocument/2006/relationships/slideLayout" Target="../slideLayouts/slideLayout41.xml"/><Relationship Id="rId74" Type="http://schemas.openxmlformats.org/officeDocument/2006/relationships/slideLayout" Target="../slideLayouts/slideLayout85.xml"/><Relationship Id="rId33" Type="http://schemas.openxmlformats.org/officeDocument/2006/relationships/slideLayout" Target="../slideLayouts/slideLayout44.xml"/><Relationship Id="rId77" Type="http://schemas.openxmlformats.org/officeDocument/2006/relationships/slideLayout" Target="../slideLayouts/slideLayout88.xml"/><Relationship Id="rId32" Type="http://schemas.openxmlformats.org/officeDocument/2006/relationships/slideLayout" Target="../slideLayouts/slideLayout43.xml"/><Relationship Id="rId76" Type="http://schemas.openxmlformats.org/officeDocument/2006/relationships/slideLayout" Target="../slideLayouts/slideLayout87.xml"/><Relationship Id="rId35" Type="http://schemas.openxmlformats.org/officeDocument/2006/relationships/slideLayout" Target="../slideLayouts/slideLayout46.xml"/><Relationship Id="rId79" Type="http://schemas.openxmlformats.org/officeDocument/2006/relationships/slideLayout" Target="../slideLayouts/slideLayout90.xml"/><Relationship Id="rId34" Type="http://schemas.openxmlformats.org/officeDocument/2006/relationships/slideLayout" Target="../slideLayouts/slideLayout45.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90" Type="http://schemas.openxmlformats.org/officeDocument/2006/relationships/theme" Target="../theme/theme1.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0.xml"/><Relationship Id="rId84" Type="http://schemas.openxmlformats.org/officeDocument/2006/relationships/slideLayout" Target="../slideLayouts/slideLayout184.xml"/><Relationship Id="rId83" Type="http://schemas.openxmlformats.org/officeDocument/2006/relationships/slideLayout" Target="../slideLayouts/slideLayout183.xml"/><Relationship Id="rId42" Type="http://schemas.openxmlformats.org/officeDocument/2006/relationships/slideLayout" Target="../slideLayouts/slideLayout142.xml"/><Relationship Id="rId86" Type="http://schemas.openxmlformats.org/officeDocument/2006/relationships/slideLayout" Target="../slideLayouts/slideLayout186.xml"/><Relationship Id="rId41" Type="http://schemas.openxmlformats.org/officeDocument/2006/relationships/slideLayout" Target="../slideLayouts/slideLayout141.xml"/><Relationship Id="rId85" Type="http://schemas.openxmlformats.org/officeDocument/2006/relationships/slideLayout" Target="../slideLayouts/slideLayout185.xml"/><Relationship Id="rId44" Type="http://schemas.openxmlformats.org/officeDocument/2006/relationships/slideLayout" Target="../slideLayouts/slideLayout144.xml"/><Relationship Id="rId88" Type="http://schemas.openxmlformats.org/officeDocument/2006/relationships/slideLayout" Target="../slideLayouts/slideLayout188.xml"/><Relationship Id="rId43" Type="http://schemas.openxmlformats.org/officeDocument/2006/relationships/slideLayout" Target="../slideLayouts/slideLayout143.xml"/><Relationship Id="rId87" Type="http://schemas.openxmlformats.org/officeDocument/2006/relationships/slideLayout" Target="../slideLayouts/slideLayout18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89" Type="http://schemas.openxmlformats.org/officeDocument/2006/relationships/slideLayout" Target="../slideLayouts/slideLayout189.xml"/><Relationship Id="rId80" Type="http://schemas.openxmlformats.org/officeDocument/2006/relationships/slideLayout" Target="../slideLayouts/slideLayout180.xml"/><Relationship Id="rId82" Type="http://schemas.openxmlformats.org/officeDocument/2006/relationships/slideLayout" Target="../slideLayouts/slideLayout182.xml"/><Relationship Id="rId81" Type="http://schemas.openxmlformats.org/officeDocument/2006/relationships/slideLayout" Target="../slideLayouts/slideLayout181.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9" Type="http://schemas.openxmlformats.org/officeDocument/2006/relationships/slideLayout" Target="../slideLayouts/slideLayout149.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73" Type="http://schemas.openxmlformats.org/officeDocument/2006/relationships/slideLayout" Target="../slideLayouts/slideLayout173.xml"/><Relationship Id="rId72" Type="http://schemas.openxmlformats.org/officeDocument/2006/relationships/slideLayout" Target="../slideLayouts/slideLayout172.xml"/><Relationship Id="rId31" Type="http://schemas.openxmlformats.org/officeDocument/2006/relationships/slideLayout" Target="../slideLayouts/slideLayout131.xml"/><Relationship Id="rId75" Type="http://schemas.openxmlformats.org/officeDocument/2006/relationships/slideLayout" Target="../slideLayouts/slideLayout175.xml"/><Relationship Id="rId30" Type="http://schemas.openxmlformats.org/officeDocument/2006/relationships/slideLayout" Target="../slideLayouts/slideLayout130.xml"/><Relationship Id="rId74" Type="http://schemas.openxmlformats.org/officeDocument/2006/relationships/slideLayout" Target="../slideLayouts/slideLayout174.xml"/><Relationship Id="rId33" Type="http://schemas.openxmlformats.org/officeDocument/2006/relationships/slideLayout" Target="../slideLayouts/slideLayout133.xml"/><Relationship Id="rId77" Type="http://schemas.openxmlformats.org/officeDocument/2006/relationships/slideLayout" Target="../slideLayouts/slideLayout177.xml"/><Relationship Id="rId32" Type="http://schemas.openxmlformats.org/officeDocument/2006/relationships/slideLayout" Target="../slideLayouts/slideLayout132.xml"/><Relationship Id="rId76" Type="http://schemas.openxmlformats.org/officeDocument/2006/relationships/slideLayout" Target="../slideLayouts/slideLayout176.xml"/><Relationship Id="rId35" Type="http://schemas.openxmlformats.org/officeDocument/2006/relationships/slideLayout" Target="../slideLayouts/slideLayout135.xml"/><Relationship Id="rId79" Type="http://schemas.openxmlformats.org/officeDocument/2006/relationships/slideLayout" Target="../slideLayouts/slideLayout179.xml"/><Relationship Id="rId34" Type="http://schemas.openxmlformats.org/officeDocument/2006/relationships/slideLayout" Target="../slideLayouts/slideLayout134.xml"/><Relationship Id="rId78" Type="http://schemas.openxmlformats.org/officeDocument/2006/relationships/slideLayout" Target="../slideLayouts/slideLayout178.xml"/><Relationship Id="rId71" Type="http://schemas.openxmlformats.org/officeDocument/2006/relationships/slideLayout" Target="../slideLayouts/slideLayout171.xml"/><Relationship Id="rId70" Type="http://schemas.openxmlformats.org/officeDocument/2006/relationships/slideLayout" Target="../slideLayouts/slideLayout170.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62" Type="http://schemas.openxmlformats.org/officeDocument/2006/relationships/slideLayout" Target="../slideLayouts/slideLayout162.xml"/><Relationship Id="rId61" Type="http://schemas.openxmlformats.org/officeDocument/2006/relationships/slideLayout" Target="../slideLayouts/slideLayout161.xml"/><Relationship Id="rId20" Type="http://schemas.openxmlformats.org/officeDocument/2006/relationships/slideLayout" Target="../slideLayouts/slideLayout120.xml"/><Relationship Id="rId64" Type="http://schemas.openxmlformats.org/officeDocument/2006/relationships/slideLayout" Target="../slideLayouts/slideLayout164.xml"/><Relationship Id="rId63" Type="http://schemas.openxmlformats.org/officeDocument/2006/relationships/slideLayout" Target="../slideLayouts/slideLayout163.xml"/><Relationship Id="rId22" Type="http://schemas.openxmlformats.org/officeDocument/2006/relationships/slideLayout" Target="../slideLayouts/slideLayout122.xml"/><Relationship Id="rId66" Type="http://schemas.openxmlformats.org/officeDocument/2006/relationships/slideLayout" Target="../slideLayouts/slideLayout166.xml"/><Relationship Id="rId21" Type="http://schemas.openxmlformats.org/officeDocument/2006/relationships/slideLayout" Target="../slideLayouts/slideLayout121.xml"/><Relationship Id="rId65" Type="http://schemas.openxmlformats.org/officeDocument/2006/relationships/slideLayout" Target="../slideLayouts/slideLayout165.xml"/><Relationship Id="rId24" Type="http://schemas.openxmlformats.org/officeDocument/2006/relationships/slideLayout" Target="../slideLayouts/slideLayout124.xml"/><Relationship Id="rId68" Type="http://schemas.openxmlformats.org/officeDocument/2006/relationships/slideLayout" Target="../slideLayouts/slideLayout168.xml"/><Relationship Id="rId23" Type="http://schemas.openxmlformats.org/officeDocument/2006/relationships/slideLayout" Target="../slideLayouts/slideLayout123.xml"/><Relationship Id="rId67" Type="http://schemas.openxmlformats.org/officeDocument/2006/relationships/slideLayout" Target="../slideLayouts/slideLayout167.xml"/><Relationship Id="rId60" Type="http://schemas.openxmlformats.org/officeDocument/2006/relationships/slideLayout" Target="../slideLayouts/slideLayout160.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69" Type="http://schemas.openxmlformats.org/officeDocument/2006/relationships/slideLayout" Target="../slideLayouts/slideLayout16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9" Type="http://schemas.openxmlformats.org/officeDocument/2006/relationships/slideLayout" Target="../slideLayouts/slideLayout129.xml"/><Relationship Id="rId51" Type="http://schemas.openxmlformats.org/officeDocument/2006/relationships/slideLayout" Target="../slideLayouts/slideLayout151.xml"/><Relationship Id="rId50" Type="http://schemas.openxmlformats.org/officeDocument/2006/relationships/slideLayout" Target="../slideLayouts/slideLayout150.xml"/><Relationship Id="rId53" Type="http://schemas.openxmlformats.org/officeDocument/2006/relationships/slideLayout" Target="../slideLayouts/slideLayout153.xml"/><Relationship Id="rId52" Type="http://schemas.openxmlformats.org/officeDocument/2006/relationships/slideLayout" Target="../slideLayouts/slideLayout152.xml"/><Relationship Id="rId11" Type="http://schemas.openxmlformats.org/officeDocument/2006/relationships/slideLayout" Target="../slideLayouts/slideLayout111.xml"/><Relationship Id="rId55" Type="http://schemas.openxmlformats.org/officeDocument/2006/relationships/slideLayout" Target="../slideLayouts/slideLayout155.xml"/><Relationship Id="rId10" Type="http://schemas.openxmlformats.org/officeDocument/2006/relationships/slideLayout" Target="../slideLayouts/slideLayout110.xml"/><Relationship Id="rId54" Type="http://schemas.openxmlformats.org/officeDocument/2006/relationships/slideLayout" Target="../slideLayouts/slideLayout154.xml"/><Relationship Id="rId13" Type="http://schemas.openxmlformats.org/officeDocument/2006/relationships/slideLayout" Target="../slideLayouts/slideLayout113.xml"/><Relationship Id="rId57" Type="http://schemas.openxmlformats.org/officeDocument/2006/relationships/slideLayout" Target="../slideLayouts/slideLayout157.xml"/><Relationship Id="rId12" Type="http://schemas.openxmlformats.org/officeDocument/2006/relationships/slideLayout" Target="../slideLayouts/slideLayout112.xml"/><Relationship Id="rId56" Type="http://schemas.openxmlformats.org/officeDocument/2006/relationships/slideLayout" Target="../slideLayouts/slideLayout156.xml"/><Relationship Id="rId90" Type="http://schemas.openxmlformats.org/officeDocument/2006/relationships/theme" Target="../theme/theme3.xml"/><Relationship Id="rId15" Type="http://schemas.openxmlformats.org/officeDocument/2006/relationships/slideLayout" Target="../slideLayouts/slideLayout115.xml"/><Relationship Id="rId59" Type="http://schemas.openxmlformats.org/officeDocument/2006/relationships/slideLayout" Target="../slideLayouts/slideLayout159.xml"/><Relationship Id="rId14" Type="http://schemas.openxmlformats.org/officeDocument/2006/relationships/slideLayout" Target="../slideLayouts/slideLayout114.xml"/><Relationship Id="rId58" Type="http://schemas.openxmlformats.org/officeDocument/2006/relationships/slideLayout" Target="../slideLayouts/slideLayout15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457200" y="1161300"/>
            <a:ext cx="6117300" cy="13806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457200" y="2633475"/>
            <a:ext cx="6117300" cy="1847100"/>
          </a:xfrm>
          <a:prstGeom prst="rect">
            <a:avLst/>
          </a:prstGeom>
          <a:noFill/>
          <a:ln>
            <a:noFill/>
          </a:ln>
        </p:spPr>
        <p:txBody>
          <a:bodyPr anchorCtr="0" anchor="t" bIns="0" lIns="0" spcFirstLastPara="1" rIns="0" wrap="square" tIns="0">
            <a:noAutofit/>
          </a:bodyPr>
          <a:lstStyle>
            <a:lvl1pPr indent="-298450" lvl="0" marL="457200" rtl="0">
              <a:lnSpc>
                <a:spcPct val="100000"/>
              </a:lnSpc>
              <a:spcBef>
                <a:spcPts val="0"/>
              </a:spcBef>
              <a:spcAft>
                <a:spcPts val="0"/>
              </a:spcAft>
              <a:buClr>
                <a:schemeClr val="lt1"/>
              </a:buClr>
              <a:buSzPts val="1100"/>
              <a:buFont typeface="Montserrat"/>
              <a:buChar char="●"/>
              <a:defRPr b="1" sz="1100">
                <a:solidFill>
                  <a:schemeClr val="lt1"/>
                </a:solidFill>
                <a:latin typeface="Montserrat"/>
                <a:ea typeface="Montserrat"/>
                <a:cs typeface="Montserrat"/>
                <a:sym typeface="Montserrat"/>
              </a:defRPr>
            </a:lvl1pPr>
            <a:lvl2pPr indent="-298450" lvl="1" marL="9144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2pPr>
            <a:lvl3pPr indent="-298450" lvl="2" marL="13716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3pPr>
            <a:lvl4pPr indent="-298450" lvl="3" marL="18288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4pPr>
            <a:lvl5pPr indent="-298450" lvl="4" marL="22860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5pPr>
            <a:lvl6pPr indent="-298450" lvl="5" marL="27432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6pPr>
            <a:lvl7pPr indent="-298450" lvl="6" marL="32004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7pPr>
            <a:lvl8pPr indent="-298450" lvl="7" marL="36576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8pPr>
            <a:lvl9pPr indent="-298450" lvl="8" marL="4114800" rtl="0">
              <a:lnSpc>
                <a:spcPct val="100000"/>
              </a:lnSpc>
              <a:spcBef>
                <a:spcPts val="400"/>
              </a:spcBef>
              <a:spcAft>
                <a:spcPts val="400"/>
              </a:spcAft>
              <a:buClr>
                <a:schemeClr val="lt1"/>
              </a:buClr>
              <a:buSzPts val="1100"/>
              <a:buFont typeface="Montserrat"/>
              <a:buChar char="■"/>
              <a:defRPr sz="1100">
                <a:solidFill>
                  <a:schemeClr val="lt1"/>
                </a:solidFill>
                <a:latin typeface="Montserrat"/>
                <a:ea typeface="Montserrat"/>
                <a:cs typeface="Montserrat"/>
                <a:sym typeface="Montserrat"/>
              </a:defRPr>
            </a:lvl9pPr>
          </a:lstStyle>
          <a:p/>
        </p:txBody>
      </p:sp>
      <p:sp>
        <p:nvSpPr>
          <p:cNvPr id="54" name="Google Shape;54;p1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chemeClr val="dk2"/>
          </p15:clr>
        </p15:guide>
        <p15:guide id="2" pos="2880">
          <p15:clr>
            <a:schemeClr val="dk2"/>
          </p15:clr>
        </p15:guide>
        <p15:guide id="3" pos="288">
          <p15:clr>
            <a:srgbClr val="FF00FF"/>
          </p15:clr>
        </p15:guide>
        <p15:guide id="4" pos="5472">
          <p15:clr>
            <a:srgbClr val="FF00FF"/>
          </p15:clr>
        </p15:guide>
        <p15:guide id="5" pos="1475">
          <p15:clr>
            <a:srgbClr val="D5A6BD"/>
          </p15:clr>
        </p15:guide>
        <p15:guide id="6" pos="1619">
          <p15:clr>
            <a:srgbClr val="D5A6BD"/>
          </p15:clr>
        </p15:guide>
        <p15:guide id="7" pos="2811">
          <p15:clr>
            <a:srgbClr val="D5A6BD"/>
          </p15:clr>
        </p15:guide>
        <p15:guide id="8" pos="2955">
          <p15:clr>
            <a:srgbClr val="D5A6BD"/>
          </p15:clr>
        </p15:guide>
        <p15:guide id="9" pos="4141">
          <p15:clr>
            <a:srgbClr val="D5A6BD"/>
          </p15:clr>
        </p15:guide>
        <p15:guide id="10" pos="4285">
          <p15:clr>
            <a:srgbClr val="D5A6BD"/>
          </p15:clr>
        </p15:guide>
        <p15:guide id="11" orient="horz" pos="288">
          <p15:clr>
            <a:srgbClr val="FF00FF"/>
          </p15:clr>
        </p15:guide>
        <p15:guide id="12" orient="horz" pos="3030">
          <p15:clr>
            <a:srgbClr val="FF00FF"/>
          </p15:clr>
        </p15:guide>
        <p15:guide id="13" orient="horz" pos="1094">
          <p15:clr>
            <a:srgbClr val="00FF00"/>
          </p15:clr>
        </p15:guide>
        <p15:guide id="14" orient="horz" pos="732">
          <p15:clr>
            <a:srgbClr val="D5A6BD"/>
          </p15:clr>
        </p15:guide>
        <p15:guide id="15" orient="horz" pos="1601">
          <p15:clr>
            <a:srgbClr val="D5A6BD"/>
          </p15:clr>
        </p15:guide>
        <p15:guide id="16" orient="horz" pos="1659">
          <p15:clr>
            <a:srgbClr val="D5A6BD"/>
          </p15:clr>
        </p15:guide>
        <p15:guide id="17" orient="horz" pos="2822">
          <p15:clr>
            <a:srgbClr val="D5A6BD"/>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07" name="Shape 607"/>
        <p:cNvGrpSpPr/>
        <p:nvPr/>
      </p:nvGrpSpPr>
      <p:grpSpPr>
        <a:xfrm>
          <a:off x="0" y="0"/>
          <a:ext cx="0" cy="0"/>
          <a:chOff x="0" y="0"/>
          <a:chExt cx="0" cy="0"/>
        </a:xfrm>
      </p:grpSpPr>
      <p:sp>
        <p:nvSpPr>
          <p:cNvPr id="608" name="Google Shape;608;p10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3"/>
          <p:cNvSpPr txBox="1"/>
          <p:nvPr>
            <p:ph type="title"/>
          </p:nvPr>
        </p:nvSpPr>
        <p:spPr>
          <a:xfrm>
            <a:off x="457200" y="1161300"/>
            <a:ext cx="6117300" cy="13806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10" name="Google Shape;610;p103"/>
          <p:cNvSpPr txBox="1"/>
          <p:nvPr>
            <p:ph idx="1" type="body"/>
          </p:nvPr>
        </p:nvSpPr>
        <p:spPr>
          <a:xfrm>
            <a:off x="457200" y="2633475"/>
            <a:ext cx="6117300" cy="1847100"/>
          </a:xfrm>
          <a:prstGeom prst="rect">
            <a:avLst/>
          </a:prstGeom>
          <a:noFill/>
          <a:ln>
            <a:noFill/>
          </a:ln>
        </p:spPr>
        <p:txBody>
          <a:bodyPr anchorCtr="0" anchor="t" bIns="0" lIns="0" spcFirstLastPara="1" rIns="0" wrap="square" tIns="0">
            <a:noAutofit/>
          </a:bodyPr>
          <a:lstStyle>
            <a:lvl1pPr indent="-298450" lvl="0" marL="457200" rtl="0">
              <a:lnSpc>
                <a:spcPct val="100000"/>
              </a:lnSpc>
              <a:spcBef>
                <a:spcPts val="0"/>
              </a:spcBef>
              <a:spcAft>
                <a:spcPts val="0"/>
              </a:spcAft>
              <a:buClr>
                <a:schemeClr val="lt1"/>
              </a:buClr>
              <a:buSzPts val="1100"/>
              <a:buFont typeface="Montserrat"/>
              <a:buChar char="●"/>
              <a:defRPr b="1" sz="1100">
                <a:solidFill>
                  <a:schemeClr val="lt1"/>
                </a:solidFill>
                <a:latin typeface="Montserrat"/>
                <a:ea typeface="Montserrat"/>
                <a:cs typeface="Montserrat"/>
                <a:sym typeface="Montserrat"/>
              </a:defRPr>
            </a:lvl1pPr>
            <a:lvl2pPr indent="-298450" lvl="1" marL="9144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2pPr>
            <a:lvl3pPr indent="-298450" lvl="2" marL="13716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3pPr>
            <a:lvl4pPr indent="-298450" lvl="3" marL="18288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4pPr>
            <a:lvl5pPr indent="-298450" lvl="4" marL="22860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5pPr>
            <a:lvl6pPr indent="-298450" lvl="5" marL="27432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6pPr>
            <a:lvl7pPr indent="-298450" lvl="6" marL="32004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7pPr>
            <a:lvl8pPr indent="-298450" lvl="7" marL="36576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8pPr>
            <a:lvl9pPr indent="-298450" lvl="8" marL="4114800" rtl="0">
              <a:lnSpc>
                <a:spcPct val="100000"/>
              </a:lnSpc>
              <a:spcBef>
                <a:spcPts val="400"/>
              </a:spcBef>
              <a:spcAft>
                <a:spcPts val="400"/>
              </a:spcAft>
              <a:buClr>
                <a:schemeClr val="lt1"/>
              </a:buClr>
              <a:buSzPts val="1100"/>
              <a:buFont typeface="Montserrat"/>
              <a:buChar char="■"/>
              <a:defRPr sz="1100">
                <a:solidFill>
                  <a:schemeClr val="lt1"/>
                </a:solidFill>
                <a:latin typeface="Montserrat"/>
                <a:ea typeface="Montserrat"/>
                <a:cs typeface="Montserrat"/>
                <a:sym typeface="Montserrat"/>
              </a:defRPr>
            </a:lvl9pPr>
          </a:lstStyle>
          <a:p/>
        </p:txBody>
      </p:sp>
      <p:sp>
        <p:nvSpPr>
          <p:cNvPr id="611" name="Google Shape;611;p10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 id="2147483796" r:id="rId49"/>
    <p:sldLayoutId id="2147483797" r:id="rId50"/>
    <p:sldLayoutId id="2147483798" r:id="rId51"/>
    <p:sldLayoutId id="2147483799" r:id="rId52"/>
    <p:sldLayoutId id="2147483800" r:id="rId53"/>
    <p:sldLayoutId id="2147483801" r:id="rId54"/>
    <p:sldLayoutId id="2147483802" r:id="rId55"/>
    <p:sldLayoutId id="2147483803" r:id="rId56"/>
    <p:sldLayoutId id="2147483804" r:id="rId57"/>
    <p:sldLayoutId id="2147483805" r:id="rId58"/>
    <p:sldLayoutId id="2147483806" r:id="rId59"/>
    <p:sldLayoutId id="2147483807" r:id="rId60"/>
    <p:sldLayoutId id="2147483808" r:id="rId61"/>
    <p:sldLayoutId id="2147483809" r:id="rId62"/>
    <p:sldLayoutId id="2147483810" r:id="rId63"/>
    <p:sldLayoutId id="2147483811" r:id="rId64"/>
    <p:sldLayoutId id="2147483812" r:id="rId65"/>
    <p:sldLayoutId id="2147483813" r:id="rId66"/>
    <p:sldLayoutId id="2147483814" r:id="rId67"/>
    <p:sldLayoutId id="2147483815" r:id="rId68"/>
    <p:sldLayoutId id="2147483816" r:id="rId69"/>
    <p:sldLayoutId id="2147483817" r:id="rId70"/>
    <p:sldLayoutId id="2147483818" r:id="rId71"/>
    <p:sldLayoutId id="2147483819" r:id="rId72"/>
    <p:sldLayoutId id="2147483820" r:id="rId73"/>
    <p:sldLayoutId id="2147483821" r:id="rId74"/>
    <p:sldLayoutId id="2147483822" r:id="rId75"/>
    <p:sldLayoutId id="2147483823" r:id="rId76"/>
    <p:sldLayoutId id="2147483824" r:id="rId77"/>
    <p:sldLayoutId id="2147483825" r:id="rId78"/>
    <p:sldLayoutId id="2147483826" r:id="rId79"/>
    <p:sldLayoutId id="2147483827" r:id="rId80"/>
    <p:sldLayoutId id="2147483828" r:id="rId81"/>
    <p:sldLayoutId id="2147483829" r:id="rId82"/>
    <p:sldLayoutId id="2147483830" r:id="rId83"/>
    <p:sldLayoutId id="2147483831" r:id="rId84"/>
    <p:sldLayoutId id="2147483832" r:id="rId85"/>
    <p:sldLayoutId id="2147483833" r:id="rId86"/>
    <p:sldLayoutId id="2147483834" r:id="rId87"/>
    <p:sldLayoutId id="2147483835" r:id="rId88"/>
    <p:sldLayoutId id="2147483836" r:id="rId8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chemeClr val="dk2"/>
          </p15:clr>
        </p15:guide>
        <p15:guide id="2" pos="2880">
          <p15:clr>
            <a:schemeClr val="dk2"/>
          </p15:clr>
        </p15:guide>
        <p15:guide id="3" pos="288">
          <p15:clr>
            <a:srgbClr val="FF00FF"/>
          </p15:clr>
        </p15:guide>
        <p15:guide id="4" pos="5472">
          <p15:clr>
            <a:srgbClr val="FF00FF"/>
          </p15:clr>
        </p15:guide>
        <p15:guide id="5" pos="1475">
          <p15:clr>
            <a:srgbClr val="D5A6BD"/>
          </p15:clr>
        </p15:guide>
        <p15:guide id="6" pos="1619">
          <p15:clr>
            <a:srgbClr val="D5A6BD"/>
          </p15:clr>
        </p15:guide>
        <p15:guide id="7" pos="2811">
          <p15:clr>
            <a:srgbClr val="D5A6BD"/>
          </p15:clr>
        </p15:guide>
        <p15:guide id="8" pos="2955">
          <p15:clr>
            <a:srgbClr val="D5A6BD"/>
          </p15:clr>
        </p15:guide>
        <p15:guide id="9" pos="4141">
          <p15:clr>
            <a:srgbClr val="D5A6BD"/>
          </p15:clr>
        </p15:guide>
        <p15:guide id="10" pos="4285">
          <p15:clr>
            <a:srgbClr val="D5A6BD"/>
          </p15:clr>
        </p15:guide>
        <p15:guide id="11" orient="horz" pos="288">
          <p15:clr>
            <a:srgbClr val="FF00FF"/>
          </p15:clr>
        </p15:guide>
        <p15:guide id="12" orient="horz" pos="3030">
          <p15:clr>
            <a:srgbClr val="FF00FF"/>
          </p15:clr>
        </p15:guide>
        <p15:guide id="13" orient="horz" pos="1094">
          <p15:clr>
            <a:srgbClr val="00FF00"/>
          </p15:clr>
        </p15:guide>
        <p15:guide id="14" orient="horz" pos="732">
          <p15:clr>
            <a:srgbClr val="D5A6BD"/>
          </p15:clr>
        </p15:guide>
        <p15:guide id="15" orient="horz" pos="1601">
          <p15:clr>
            <a:srgbClr val="D5A6BD"/>
          </p15:clr>
        </p15:guide>
        <p15:guide id="16" orient="horz" pos="1659">
          <p15:clr>
            <a:srgbClr val="D5A6BD"/>
          </p15:clr>
        </p15:guide>
        <p15:guide id="17" orient="horz" pos="2822">
          <p15:clr>
            <a:srgbClr val="D5A6BD"/>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8.xml"/><Relationship Id="rId3" Type="http://schemas.openxmlformats.org/officeDocument/2006/relationships/hyperlink" Target="https://cloud.folio3.com/blog/generative-ai-in-devops/" TargetMode="External"/><Relationship Id="rId4" Type="http://schemas.openxmlformats.org/officeDocument/2006/relationships/hyperlink" Target="https://about.gitlab.com/topics/devops/the-role-of-ai-in-devops/" TargetMode="External"/><Relationship Id="rId9" Type="http://schemas.openxmlformats.org/officeDocument/2006/relationships/hyperlink" Target="https://www.xenonstack.com/insights/ai-in-devops" TargetMode="External"/><Relationship Id="rId5" Type="http://schemas.openxmlformats.org/officeDocument/2006/relationships/hyperlink" Target="https://devops.com/how-ai-addresses-devops-monitoring-and-observability-challenges/" TargetMode="External"/><Relationship Id="rId6" Type="http://schemas.openxmlformats.org/officeDocument/2006/relationships/hyperlink" Target="https://devops.com/logz-io-leverages-ai-to-identify-anomalies-in-real-time/" TargetMode="External"/><Relationship Id="rId7" Type="http://schemas.openxmlformats.org/officeDocument/2006/relationships/hyperlink" Target="https://www.techtarget.com/searchitoperations/tip/Generative-AI-use-cases-for-DevOps-and-IT" TargetMode="External"/><Relationship Id="rId8" Type="http://schemas.openxmlformats.org/officeDocument/2006/relationships/hyperlink" Target="https://clickup.com/blog/ai-tools-for-devo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3"/>
          <p:cNvSpPr txBox="1"/>
          <p:nvPr>
            <p:ph type="ctrTitle"/>
          </p:nvPr>
        </p:nvSpPr>
        <p:spPr>
          <a:xfrm>
            <a:off x="457200" y="1161300"/>
            <a:ext cx="8229600" cy="1380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Role of AI in DevOps</a:t>
            </a:r>
            <a:endParaRPr/>
          </a:p>
        </p:txBody>
      </p:sp>
      <p:sp>
        <p:nvSpPr>
          <p:cNvPr id="1169" name="Google Shape;1169;p193"/>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lt1"/>
              </a:buClr>
              <a:buSzPts val="1100"/>
              <a:buFont typeface="Arial"/>
              <a:buNone/>
            </a:pPr>
            <a:r>
              <a:rPr lang="en" sz="1200"/>
              <a:t>Presented by Travis Frisinger</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2"/>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Predictive Maintenance</a:t>
            </a:r>
            <a:br>
              <a:rPr lang="en"/>
            </a:br>
            <a:br>
              <a:rPr lang="en"/>
            </a:br>
            <a:endParaRPr/>
          </a:p>
        </p:txBody>
      </p:sp>
      <p:pic>
        <p:nvPicPr>
          <p:cNvPr id="1230" name="Google Shape;1230;p202"/>
          <p:cNvPicPr preferRelativeResize="0"/>
          <p:nvPr>
            <p:ph idx="2" type="pic"/>
          </p:nvPr>
        </p:nvPicPr>
        <p:blipFill rotWithShape="1">
          <a:blip r:embed="rId3">
            <a:alphaModFix/>
          </a:blip>
          <a:srcRect b="22795" l="0" r="0" t="22800"/>
          <a:stretch/>
        </p:blipFill>
        <p:spPr>
          <a:xfrm>
            <a:off x="2569475" y="1161600"/>
            <a:ext cx="6117301" cy="3319200"/>
          </a:xfrm>
          <a:prstGeom prst="rect">
            <a:avLst/>
          </a:prstGeom>
        </p:spPr>
      </p:pic>
      <p:sp>
        <p:nvSpPr>
          <p:cNvPr id="1231" name="Google Shape;1231;p202"/>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Intersection of AI and DevOps - Operations and Deployment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3"/>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No Longer a Luxury</a:t>
            </a:r>
            <a:br>
              <a:rPr lang="en"/>
            </a:br>
            <a:br>
              <a:rPr lang="en"/>
            </a:br>
            <a:r>
              <a:rPr lang="en"/>
              <a:t>AI’s Role in Testing Code</a:t>
            </a:r>
            <a:br>
              <a:rPr lang="en"/>
            </a:br>
            <a:br>
              <a:rPr lang="en"/>
            </a:br>
            <a:r>
              <a:rPr lang="en"/>
              <a:t>Enhanced Security Posture</a:t>
            </a:r>
            <a:br>
              <a:rPr lang="en"/>
            </a:br>
            <a:endParaRPr/>
          </a:p>
        </p:txBody>
      </p:sp>
      <p:pic>
        <p:nvPicPr>
          <p:cNvPr id="1237" name="Google Shape;1237;p203"/>
          <p:cNvPicPr preferRelativeResize="0"/>
          <p:nvPr>
            <p:ph idx="2" type="pic"/>
          </p:nvPr>
        </p:nvPicPr>
        <p:blipFill rotWithShape="1">
          <a:blip r:embed="rId3">
            <a:alphaModFix/>
          </a:blip>
          <a:srcRect b="22796" l="0" r="0" t="22796"/>
          <a:stretch/>
        </p:blipFill>
        <p:spPr>
          <a:xfrm>
            <a:off x="457200" y="1161300"/>
            <a:ext cx="6117301" cy="3319501"/>
          </a:xfrm>
          <a:prstGeom prst="rect">
            <a:avLst/>
          </a:prstGeom>
        </p:spPr>
      </p:pic>
      <p:sp>
        <p:nvSpPr>
          <p:cNvPr id="1238" name="Google Shape;1238;p203"/>
          <p:cNvSpPr txBox="1"/>
          <p:nvPr>
            <p:ph idx="3" type="subTitle"/>
          </p:nvPr>
        </p:nvSpPr>
        <p:spPr>
          <a:xfrm>
            <a:off x="1385274" y="456225"/>
            <a:ext cx="47019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Intersection of AI and DevOps - Testing and Security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04"/>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Predictive</a:t>
            </a:r>
            <a:r>
              <a:rPr lang="en"/>
              <a:t> Monitoring</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pic>
        <p:nvPicPr>
          <p:cNvPr id="1244" name="Google Shape;1244;p204"/>
          <p:cNvPicPr preferRelativeResize="0"/>
          <p:nvPr>
            <p:ph idx="2" type="pic"/>
          </p:nvPr>
        </p:nvPicPr>
        <p:blipFill rotWithShape="1">
          <a:blip r:embed="rId3">
            <a:alphaModFix/>
          </a:blip>
          <a:srcRect b="22795" l="0" r="0" t="22800"/>
          <a:stretch/>
        </p:blipFill>
        <p:spPr>
          <a:xfrm>
            <a:off x="2569475" y="1161600"/>
            <a:ext cx="6117301" cy="3319200"/>
          </a:xfrm>
          <a:prstGeom prst="rect">
            <a:avLst/>
          </a:prstGeom>
        </p:spPr>
      </p:pic>
      <p:sp>
        <p:nvSpPr>
          <p:cNvPr id="1245" name="Google Shape;1245;p204"/>
          <p:cNvSpPr txBox="1"/>
          <p:nvPr>
            <p:ph idx="3" type="subTitle"/>
          </p:nvPr>
        </p:nvSpPr>
        <p:spPr>
          <a:xfrm>
            <a:off x="1385274" y="456225"/>
            <a:ext cx="47478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Intersection of AI and DevOps - Monitoring and Anomaly Detection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0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Navigating the Future</a:t>
            </a:r>
            <a:endParaRPr/>
          </a:p>
        </p:txBody>
      </p:sp>
      <p:sp>
        <p:nvSpPr>
          <p:cNvPr id="1251" name="Google Shape;1251;p205"/>
          <p:cNvSpPr txBox="1"/>
          <p:nvPr>
            <p:ph type="title"/>
          </p:nvPr>
        </p:nvSpPr>
        <p:spPr>
          <a:xfrm>
            <a:off x="466125" y="1161300"/>
            <a:ext cx="3996300" cy="3319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1100"/>
              <a:buFont typeface="Arial"/>
              <a:buNone/>
            </a:pPr>
            <a:r>
              <a:rPr lang="en" sz="25000"/>
              <a:t> </a:t>
            </a:r>
            <a:r>
              <a:rPr lang="en" sz="5000"/>
              <a:t>  </a:t>
            </a:r>
            <a:r>
              <a:rPr lang="en" sz="25000"/>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206"/>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 </a:t>
            </a:r>
            <a:r>
              <a:rPr lang="en"/>
              <a:t>Evaluation</a:t>
            </a:r>
            <a:r>
              <a:rPr lang="en"/>
              <a:t> Metric</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Drift Metrics</a:t>
            </a:r>
            <a:endParaRPr/>
          </a:p>
          <a:p>
            <a:pPr indent="0" lvl="0" marL="0" rtl="0" algn="l">
              <a:spcBef>
                <a:spcPts val="400"/>
              </a:spcBef>
              <a:spcAft>
                <a:spcPts val="0"/>
              </a:spcAft>
              <a:buNone/>
            </a:pPr>
            <a:r>
              <a:t/>
            </a:r>
            <a:endParaRPr/>
          </a:p>
          <a:p>
            <a:pPr indent="0" lvl="0" marL="0" rtl="0" algn="l">
              <a:spcBef>
                <a:spcPts val="400"/>
              </a:spcBef>
              <a:spcAft>
                <a:spcPts val="400"/>
              </a:spcAft>
              <a:buNone/>
            </a:pPr>
            <a:r>
              <a:rPr lang="en"/>
              <a:t>Model Fairness</a:t>
            </a:r>
            <a:endParaRPr/>
          </a:p>
        </p:txBody>
      </p:sp>
      <p:pic>
        <p:nvPicPr>
          <p:cNvPr id="1257" name="Google Shape;1257;p206"/>
          <p:cNvPicPr preferRelativeResize="0"/>
          <p:nvPr>
            <p:ph idx="2" type="pic"/>
          </p:nvPr>
        </p:nvPicPr>
        <p:blipFill rotWithShape="1">
          <a:blip r:embed="rId3">
            <a:alphaModFix/>
          </a:blip>
          <a:srcRect b="2281" l="0" r="0" t="2271"/>
          <a:stretch/>
        </p:blipFill>
        <p:spPr>
          <a:xfrm>
            <a:off x="457200" y="1161300"/>
            <a:ext cx="6117299" cy="3319501"/>
          </a:xfrm>
          <a:prstGeom prst="rect">
            <a:avLst/>
          </a:prstGeom>
        </p:spPr>
      </p:pic>
      <p:sp>
        <p:nvSpPr>
          <p:cNvPr id="1258" name="Google Shape;1258;p206"/>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Navigating the Future - MLOps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207"/>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Prompt Engineering and Management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Fine Tuning</a:t>
            </a:r>
            <a:endParaRPr/>
          </a:p>
          <a:p>
            <a:pPr indent="0" lvl="0" marL="0" rtl="0" algn="l">
              <a:spcBef>
                <a:spcPts val="400"/>
              </a:spcBef>
              <a:spcAft>
                <a:spcPts val="0"/>
              </a:spcAft>
              <a:buNone/>
            </a:pPr>
            <a:r>
              <a:t/>
            </a:r>
            <a:endParaRPr/>
          </a:p>
          <a:p>
            <a:pPr indent="0" lvl="0" marL="0" rtl="0" algn="l">
              <a:spcBef>
                <a:spcPts val="400"/>
              </a:spcBef>
              <a:spcAft>
                <a:spcPts val="400"/>
              </a:spcAft>
              <a:buNone/>
            </a:pPr>
            <a:r>
              <a:rPr lang="en"/>
              <a:t>LLM </a:t>
            </a:r>
            <a:r>
              <a:rPr lang="en"/>
              <a:t>Hallucination</a:t>
            </a:r>
            <a:r>
              <a:rPr lang="en"/>
              <a:t> Detection</a:t>
            </a:r>
            <a:endParaRPr/>
          </a:p>
        </p:txBody>
      </p:sp>
      <p:pic>
        <p:nvPicPr>
          <p:cNvPr id="1264" name="Google Shape;1264;p207"/>
          <p:cNvPicPr preferRelativeResize="0"/>
          <p:nvPr>
            <p:ph idx="2" type="pic"/>
          </p:nvPr>
        </p:nvPicPr>
        <p:blipFill rotWithShape="1">
          <a:blip r:embed="rId3">
            <a:alphaModFix/>
          </a:blip>
          <a:srcRect b="4865" l="0" r="0" t="4856"/>
          <a:stretch/>
        </p:blipFill>
        <p:spPr>
          <a:xfrm>
            <a:off x="2569475" y="1161600"/>
            <a:ext cx="6117300" cy="3319200"/>
          </a:xfrm>
          <a:prstGeom prst="rect">
            <a:avLst/>
          </a:prstGeom>
        </p:spPr>
      </p:pic>
      <p:sp>
        <p:nvSpPr>
          <p:cNvPr id="1265" name="Google Shape;1265;p207"/>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Navigating the Future - LLMOps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pic>
        <p:nvPicPr>
          <p:cNvPr id="1270" name="Google Shape;1270;p208"/>
          <p:cNvPicPr preferRelativeResize="0"/>
          <p:nvPr>
            <p:ph idx="2" type="pic"/>
          </p:nvPr>
        </p:nvPicPr>
        <p:blipFill rotWithShape="1">
          <a:blip r:embed="rId3">
            <a:alphaModFix/>
          </a:blip>
          <a:srcRect b="0" l="16451" r="16451" t="0"/>
          <a:stretch/>
        </p:blipFill>
        <p:spPr>
          <a:xfrm>
            <a:off x="3094275" y="0"/>
            <a:ext cx="6049799" cy="51434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209"/>
          <p:cNvSpPr txBox="1"/>
          <p:nvPr/>
        </p:nvSpPr>
        <p:spPr>
          <a:xfrm>
            <a:off x="5529913" y="3932550"/>
            <a:ext cx="24165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ontserrat"/>
                <a:ea typeface="Montserrat"/>
                <a:cs typeface="Montserrat"/>
                <a:sym typeface="Montserrat"/>
              </a:rPr>
              <a:t>https://linktr.ee/tmfrisinger</a:t>
            </a:r>
            <a:endParaRPr sz="1300">
              <a:solidFill>
                <a:schemeClr val="dk1"/>
              </a:solidFill>
              <a:latin typeface="Montserrat"/>
              <a:ea typeface="Montserrat"/>
              <a:cs typeface="Montserrat"/>
              <a:sym typeface="Montserrat"/>
            </a:endParaRPr>
          </a:p>
        </p:txBody>
      </p:sp>
      <p:pic>
        <p:nvPicPr>
          <p:cNvPr id="1276" name="Google Shape;1276;p209"/>
          <p:cNvPicPr preferRelativeResize="0"/>
          <p:nvPr/>
        </p:nvPicPr>
        <p:blipFill>
          <a:blip r:embed="rId3">
            <a:alphaModFix/>
          </a:blip>
          <a:stretch>
            <a:fillRect/>
          </a:stretch>
        </p:blipFill>
        <p:spPr>
          <a:xfrm>
            <a:off x="5274525" y="848400"/>
            <a:ext cx="2927275" cy="292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10"/>
          <p:cNvSpPr txBox="1"/>
          <p:nvPr>
            <p:ph type="title"/>
          </p:nvPr>
        </p:nvSpPr>
        <p:spPr>
          <a:xfrm>
            <a:off x="498150" y="1041175"/>
            <a:ext cx="8011500" cy="3578100"/>
          </a:xfrm>
          <a:prstGeom prst="rect">
            <a:avLst/>
          </a:prstGeom>
        </p:spPr>
        <p:txBody>
          <a:bodyPr anchorCtr="0" anchor="t" bIns="0" lIns="0" spcFirstLastPara="1" rIns="0" wrap="square" tIns="0">
            <a:noAutofit/>
          </a:bodyPr>
          <a:lstStyle/>
          <a:p>
            <a:pPr indent="-298450" lvl="0" marL="457200" rtl="0" algn="l">
              <a:lnSpc>
                <a:spcPct val="115000"/>
              </a:lnSpc>
              <a:spcBef>
                <a:spcPts val="0"/>
              </a:spcBef>
              <a:spcAft>
                <a:spcPts val="0"/>
              </a:spcAft>
              <a:buSzPts val="1100"/>
              <a:buChar char="-"/>
            </a:pPr>
            <a:r>
              <a:rPr lang="en" sz="1100" u="sng">
                <a:solidFill>
                  <a:schemeClr val="hlink"/>
                </a:solidFill>
                <a:hlinkClick r:id="rId3"/>
              </a:rPr>
              <a:t>https://cloud.folio3.com/blog/generative-ai-in-devops/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4"/>
              </a:rPr>
              <a:t>https://about.gitlab.com/topics/devops/the-role-of-ai-in-devops/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5"/>
              </a:rPr>
              <a:t>https://devops.com/how-ai-addresses-devops-monitoring-and-observability-challenges/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6"/>
              </a:rPr>
              <a:t>https://devops.com/logz-io-leverages-ai-to-identify-anomalies-in-real-time/</a:t>
            </a:r>
            <a:endParaRPr sz="1100"/>
          </a:p>
          <a:p>
            <a:pPr indent="-292100" lvl="0" marL="457200" rtl="0" algn="l">
              <a:lnSpc>
                <a:spcPct val="115000"/>
              </a:lnSpc>
              <a:spcBef>
                <a:spcPts val="0"/>
              </a:spcBef>
              <a:spcAft>
                <a:spcPts val="0"/>
              </a:spcAft>
              <a:buSzPts val="1000"/>
              <a:buChar char="-"/>
            </a:pPr>
            <a:r>
              <a:rPr lang="en" sz="1000" u="sng">
                <a:solidFill>
                  <a:srgbClr val="1155CC"/>
                </a:solidFill>
                <a:hlinkClick r:id="rId7">
                  <a:extLst>
                    <a:ext uri="{A12FA001-AC4F-418D-AE19-62706E023703}">
                      <ahyp:hlinkClr val="tx"/>
                    </a:ext>
                  </a:extLst>
                </a:hlinkClick>
              </a:rPr>
              <a:t>https://www.techtarget.com/searchitoperations/tip/Generative-AI-use-cases-for-DevOps-and-IT</a:t>
            </a:r>
            <a:endParaRPr sz="1000"/>
          </a:p>
          <a:p>
            <a:pPr indent="-292100" lvl="0" marL="457200" rtl="0" algn="l">
              <a:lnSpc>
                <a:spcPct val="115000"/>
              </a:lnSpc>
              <a:spcBef>
                <a:spcPts val="0"/>
              </a:spcBef>
              <a:spcAft>
                <a:spcPts val="0"/>
              </a:spcAft>
              <a:buSzPts val="1000"/>
              <a:buChar char="-"/>
            </a:pPr>
            <a:r>
              <a:rPr lang="en" sz="1000" u="sng">
                <a:solidFill>
                  <a:srgbClr val="1155CC"/>
                </a:solidFill>
                <a:hlinkClick r:id="rId8">
                  <a:extLst>
                    <a:ext uri="{A12FA001-AC4F-418D-AE19-62706E023703}">
                      <ahyp:hlinkClr val="tx"/>
                    </a:ext>
                  </a:extLst>
                </a:hlinkClick>
              </a:rPr>
              <a:t>https://clickup.com/blog/ai-tools-for-devops/</a:t>
            </a:r>
            <a:r>
              <a:rPr lang="en" sz="1000"/>
              <a:t> </a:t>
            </a:r>
            <a:endParaRPr sz="1000"/>
          </a:p>
          <a:p>
            <a:pPr indent="-292100" lvl="0" marL="457200" rtl="0" algn="l">
              <a:lnSpc>
                <a:spcPct val="115000"/>
              </a:lnSpc>
              <a:spcBef>
                <a:spcPts val="0"/>
              </a:spcBef>
              <a:spcAft>
                <a:spcPts val="0"/>
              </a:spcAft>
              <a:buSzPts val="1000"/>
              <a:buChar char="-"/>
            </a:pPr>
            <a:r>
              <a:rPr lang="en" sz="1000" u="sng">
                <a:solidFill>
                  <a:srgbClr val="1155CC"/>
                </a:solidFill>
                <a:hlinkClick r:id="rId9">
                  <a:extLst>
                    <a:ext uri="{A12FA001-AC4F-418D-AE19-62706E023703}">
                      <ahyp:hlinkClr val="tx"/>
                    </a:ext>
                  </a:extLst>
                </a:hlinkClick>
              </a:rPr>
              <a:t>https://www.xenonstack.com/insights/ai-in-devops</a:t>
            </a:r>
            <a:endParaRPr sz="1000"/>
          </a:p>
          <a:p>
            <a:pPr indent="-298450" lvl="0" marL="457200" rtl="0" algn="l">
              <a:lnSpc>
                <a:spcPct val="115000"/>
              </a:lnSpc>
              <a:spcBef>
                <a:spcPts val="0"/>
              </a:spcBef>
              <a:spcAft>
                <a:spcPts val="0"/>
              </a:spcAft>
              <a:buSzPts val="1100"/>
              <a:buChar char="-"/>
            </a:pPr>
            <a:r>
              <a:t/>
            </a:r>
            <a:endParaRPr sz="1100"/>
          </a:p>
          <a:p>
            <a:pPr indent="0" lvl="0" marL="0" rtl="0" algn="l">
              <a:lnSpc>
                <a:spcPct val="115000"/>
              </a:lnSpc>
              <a:spcBef>
                <a:spcPts val="0"/>
              </a:spcBef>
              <a:spcAft>
                <a:spcPts val="0"/>
              </a:spcAft>
              <a:buNone/>
            </a:pPr>
            <a:r>
              <a:t/>
            </a:r>
            <a:endParaRPr sz="1000"/>
          </a:p>
        </p:txBody>
      </p:sp>
      <p:sp>
        <p:nvSpPr>
          <p:cNvPr id="1282" name="Google Shape;1282;p210"/>
          <p:cNvSpPr txBox="1"/>
          <p:nvPr>
            <p:ph idx="4294967295" type="subTitle"/>
          </p:nvPr>
        </p:nvSpPr>
        <p:spPr>
          <a:xfrm>
            <a:off x="1385280" y="456234"/>
            <a:ext cx="3996000" cy="3174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Sources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3" name="Shape 1173"/>
        <p:cNvGrpSpPr/>
        <p:nvPr/>
      </p:nvGrpSpPr>
      <p:grpSpPr>
        <a:xfrm>
          <a:off x="0" y="0"/>
          <a:ext cx="0" cy="0"/>
          <a:chOff x="0" y="0"/>
          <a:chExt cx="0" cy="0"/>
        </a:xfrm>
      </p:grpSpPr>
      <p:sp>
        <p:nvSpPr>
          <p:cNvPr id="1174" name="Google Shape;1174;p194"/>
          <p:cNvSpPr txBox="1"/>
          <p:nvPr>
            <p:ph type="title"/>
          </p:nvPr>
        </p:nvSpPr>
        <p:spPr>
          <a:xfrm>
            <a:off x="457200" y="1737350"/>
            <a:ext cx="6117300" cy="2743200"/>
          </a:xfrm>
          <a:prstGeom prst="rect">
            <a:avLst/>
          </a:prstGeom>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AutoNum type="arabicPeriod"/>
            </a:pPr>
            <a:r>
              <a:rPr lang="en" sz="1600"/>
              <a:t>The Broad Impact of AI on Work</a:t>
            </a:r>
            <a:endParaRPr sz="1600"/>
          </a:p>
          <a:p>
            <a:pPr indent="-330200" lvl="0" marL="457200" rtl="0" algn="l">
              <a:lnSpc>
                <a:spcPct val="115000"/>
              </a:lnSpc>
              <a:spcBef>
                <a:spcPts val="0"/>
              </a:spcBef>
              <a:spcAft>
                <a:spcPts val="0"/>
              </a:spcAft>
              <a:buSzPts val="1600"/>
              <a:buAutoNum type="arabicPeriod"/>
            </a:pPr>
            <a:r>
              <a:rPr lang="en" sz="1600"/>
              <a:t>Intersection of AI and DevOps</a:t>
            </a:r>
            <a:endParaRPr sz="1600"/>
          </a:p>
          <a:p>
            <a:pPr indent="-317500" lvl="1" marL="914400" rtl="0" algn="l">
              <a:lnSpc>
                <a:spcPct val="115000"/>
              </a:lnSpc>
              <a:spcBef>
                <a:spcPts val="0"/>
              </a:spcBef>
              <a:spcAft>
                <a:spcPts val="0"/>
              </a:spcAft>
              <a:buSzPts val="1400"/>
              <a:buAutoNum type="alphaLcPeriod"/>
            </a:pPr>
            <a:r>
              <a:rPr lang="en" sz="1400"/>
              <a:t>Culture and Support</a:t>
            </a:r>
            <a:endParaRPr sz="1400"/>
          </a:p>
          <a:p>
            <a:pPr indent="-317500" lvl="1" marL="914400" rtl="0" algn="l">
              <a:lnSpc>
                <a:spcPct val="115000"/>
              </a:lnSpc>
              <a:spcBef>
                <a:spcPts val="0"/>
              </a:spcBef>
              <a:spcAft>
                <a:spcPts val="0"/>
              </a:spcAft>
              <a:buSzPts val="1400"/>
              <a:buAutoNum type="alphaLcPeriod"/>
            </a:pPr>
            <a:r>
              <a:rPr lang="en" sz="1400"/>
              <a:t>Ops and Deployment</a:t>
            </a:r>
            <a:endParaRPr sz="1400"/>
          </a:p>
          <a:p>
            <a:pPr indent="-317500" lvl="1" marL="914400" rtl="0" algn="l">
              <a:lnSpc>
                <a:spcPct val="115000"/>
              </a:lnSpc>
              <a:spcBef>
                <a:spcPts val="0"/>
              </a:spcBef>
              <a:spcAft>
                <a:spcPts val="0"/>
              </a:spcAft>
              <a:buSzPts val="1400"/>
              <a:buAutoNum type="alphaLcPeriod"/>
            </a:pPr>
            <a:r>
              <a:rPr lang="en" sz="1400"/>
              <a:t>Testing and </a:t>
            </a:r>
            <a:r>
              <a:rPr lang="en" sz="1400"/>
              <a:t>Security</a:t>
            </a:r>
            <a:endParaRPr sz="1400"/>
          </a:p>
          <a:p>
            <a:pPr indent="-317500" lvl="1" marL="914400" rtl="0" algn="l">
              <a:lnSpc>
                <a:spcPct val="115000"/>
              </a:lnSpc>
              <a:spcBef>
                <a:spcPts val="0"/>
              </a:spcBef>
              <a:spcAft>
                <a:spcPts val="0"/>
              </a:spcAft>
              <a:buSzPts val="1400"/>
              <a:buAutoNum type="alphaLcPeriod"/>
            </a:pPr>
            <a:r>
              <a:rPr lang="en" sz="1400"/>
              <a:t>Monitoring and </a:t>
            </a:r>
            <a:r>
              <a:rPr lang="en" sz="1400"/>
              <a:t>Anomaly</a:t>
            </a:r>
            <a:r>
              <a:rPr lang="en" sz="1400"/>
              <a:t> Detection</a:t>
            </a:r>
            <a:endParaRPr sz="1400">
              <a:solidFill>
                <a:schemeClr val="lt1"/>
              </a:solidFill>
            </a:endParaRPr>
          </a:p>
          <a:p>
            <a:pPr indent="-330200" lvl="0" marL="457200" rtl="0" algn="l">
              <a:lnSpc>
                <a:spcPct val="115000"/>
              </a:lnSpc>
              <a:spcBef>
                <a:spcPts val="0"/>
              </a:spcBef>
              <a:spcAft>
                <a:spcPts val="0"/>
              </a:spcAft>
              <a:buSzPts val="1600"/>
              <a:buAutoNum type="arabicPeriod"/>
            </a:pPr>
            <a:r>
              <a:rPr lang="en" sz="1600"/>
              <a:t>Navigating the Future</a:t>
            </a:r>
            <a:endParaRPr sz="1600"/>
          </a:p>
          <a:p>
            <a:pPr indent="0" lvl="0" marL="0" rtl="0" algn="l">
              <a:spcBef>
                <a:spcPts val="0"/>
              </a:spcBef>
              <a:spcAft>
                <a:spcPts val="0"/>
              </a:spcAft>
              <a:buNone/>
            </a:pPr>
            <a:r>
              <a:t/>
            </a:r>
            <a:endParaRPr/>
          </a:p>
        </p:txBody>
      </p:sp>
      <p:sp>
        <p:nvSpPr>
          <p:cNvPr id="1175" name="Google Shape;1175;p19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solidFill>
                  <a:schemeClr val="dk1"/>
                </a:solidFill>
              </a:rPr>
              <a:t>Agenda</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9" name="Shape 1179"/>
        <p:cNvGrpSpPr/>
        <p:nvPr/>
      </p:nvGrpSpPr>
      <p:grpSpPr>
        <a:xfrm>
          <a:off x="0" y="0"/>
          <a:ext cx="0" cy="0"/>
          <a:chOff x="0" y="0"/>
          <a:chExt cx="0" cy="0"/>
        </a:xfrm>
      </p:grpSpPr>
      <p:sp>
        <p:nvSpPr>
          <p:cNvPr id="1180" name="Google Shape;1180;p195"/>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solidFill>
                  <a:schemeClr val="dk1"/>
                </a:solidFill>
              </a:rPr>
              <a:t>A</a:t>
            </a:r>
            <a:r>
              <a:rPr lang="en"/>
              <a:t>I</a:t>
            </a:r>
            <a:r>
              <a:rPr lang="en">
                <a:solidFill>
                  <a:schemeClr val="dk1"/>
                </a:solidFill>
              </a:rPr>
              <a:t> </a:t>
            </a:r>
            <a:r>
              <a:rPr lang="en"/>
              <a:t>!= </a:t>
            </a:r>
            <a:r>
              <a:rPr lang="en">
                <a:solidFill>
                  <a:schemeClr val="dk1"/>
                </a:solidFill>
              </a:rPr>
              <a:t>Magic</a:t>
            </a:r>
            <a:endParaRPr>
              <a:solidFill>
                <a:schemeClr val="dk1"/>
              </a:solidFill>
            </a:endParaRPr>
          </a:p>
        </p:txBody>
      </p:sp>
      <p:sp>
        <p:nvSpPr>
          <p:cNvPr id="1181" name="Google Shape;1181;p195"/>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 What</a:t>
            </a:r>
            <a:r>
              <a:rPr lang="en"/>
              <a:t> is useful to an engineer?</a:t>
            </a:r>
            <a:endParaRPr/>
          </a:p>
          <a:p>
            <a:pPr indent="0" lvl="0" marL="0" rtl="0" algn="l">
              <a:spcBef>
                <a:spcPts val="400"/>
              </a:spcBef>
              <a:spcAft>
                <a:spcPts val="0"/>
              </a:spcAft>
              <a:buNone/>
            </a:pPr>
            <a:r>
              <a:t/>
            </a:r>
            <a:endParaRPr/>
          </a:p>
          <a:p>
            <a:pPr indent="0" lvl="0" marL="0" rtl="0" algn="l">
              <a:spcBef>
                <a:spcPts val="400"/>
              </a:spcBef>
              <a:spcAft>
                <a:spcPts val="400"/>
              </a:spcAft>
              <a:buNone/>
            </a:pPr>
            <a:r>
              <a:rPr lang="en"/>
              <a:t>2. What is robust enough to approach or match human levels of trust when using it?</a:t>
            </a:r>
            <a:endParaRPr/>
          </a:p>
        </p:txBody>
      </p:sp>
      <p:pic>
        <p:nvPicPr>
          <p:cNvPr id="1182" name="Google Shape;1182;p195"/>
          <p:cNvPicPr preferRelativeResize="0"/>
          <p:nvPr>
            <p:ph idx="2" type="pic"/>
          </p:nvPr>
        </p:nvPicPr>
        <p:blipFill rotWithShape="1">
          <a:blip r:embed="rId3">
            <a:alphaModFix/>
          </a:blip>
          <a:srcRect b="22906" l="0" r="0" t="22901"/>
          <a:stretch/>
        </p:blipFill>
        <p:spPr>
          <a:xfrm>
            <a:off x="2569475" y="1161600"/>
            <a:ext cx="6117301" cy="33192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6"/>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AI revolution is not confined to just Tech companies.</a:t>
            </a:r>
            <a:br>
              <a:rPr lang="en"/>
            </a:br>
            <a:br>
              <a:rPr lang="en"/>
            </a:br>
            <a:endParaRPr/>
          </a:p>
        </p:txBody>
      </p:sp>
      <p:pic>
        <p:nvPicPr>
          <p:cNvPr id="1188" name="Google Shape;1188;p196"/>
          <p:cNvPicPr preferRelativeResize="0"/>
          <p:nvPr>
            <p:ph idx="2" type="pic"/>
          </p:nvPr>
        </p:nvPicPr>
        <p:blipFill rotWithShape="1">
          <a:blip r:embed="rId3">
            <a:alphaModFix/>
          </a:blip>
          <a:srcRect b="22898" l="0" r="0" t="22903"/>
          <a:stretch/>
        </p:blipFill>
        <p:spPr>
          <a:xfrm>
            <a:off x="457200" y="1161300"/>
            <a:ext cx="6117301" cy="3319500"/>
          </a:xfrm>
          <a:prstGeom prst="rect">
            <a:avLst/>
          </a:prstGeom>
        </p:spPr>
      </p:pic>
      <p:sp>
        <p:nvSpPr>
          <p:cNvPr id="1189" name="Google Shape;1189;p196"/>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The Broad Impact of AI on Work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7"/>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Healthcare</a:t>
            </a:r>
            <a:endParaRPr/>
          </a:p>
        </p:txBody>
      </p:sp>
      <p:pic>
        <p:nvPicPr>
          <p:cNvPr id="1195" name="Google Shape;1195;p197"/>
          <p:cNvPicPr preferRelativeResize="0"/>
          <p:nvPr>
            <p:ph idx="2" type="pic"/>
          </p:nvPr>
        </p:nvPicPr>
        <p:blipFill rotWithShape="1">
          <a:blip r:embed="rId3">
            <a:alphaModFix/>
          </a:blip>
          <a:srcRect b="22906" l="0" r="0" t="22901"/>
          <a:stretch/>
        </p:blipFill>
        <p:spPr>
          <a:xfrm>
            <a:off x="2569475" y="1161600"/>
            <a:ext cx="6117301" cy="3319201"/>
          </a:xfrm>
          <a:prstGeom prst="rect">
            <a:avLst/>
          </a:prstGeom>
        </p:spPr>
      </p:pic>
      <p:sp>
        <p:nvSpPr>
          <p:cNvPr id="1196" name="Google Shape;1196;p197"/>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The Broad Impact of AI on 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98"/>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Insurance</a:t>
            </a:r>
            <a:endParaRPr/>
          </a:p>
        </p:txBody>
      </p:sp>
      <p:pic>
        <p:nvPicPr>
          <p:cNvPr id="1202" name="Google Shape;1202;p198"/>
          <p:cNvPicPr preferRelativeResize="0"/>
          <p:nvPr>
            <p:ph idx="2" type="pic"/>
          </p:nvPr>
        </p:nvPicPr>
        <p:blipFill rotWithShape="1">
          <a:blip r:embed="rId3">
            <a:alphaModFix/>
          </a:blip>
          <a:srcRect b="22898" l="0" r="0" t="22903"/>
          <a:stretch/>
        </p:blipFill>
        <p:spPr>
          <a:xfrm>
            <a:off x="457200" y="1161300"/>
            <a:ext cx="6117301" cy="3319500"/>
          </a:xfrm>
          <a:prstGeom prst="rect">
            <a:avLst/>
          </a:prstGeom>
        </p:spPr>
      </p:pic>
      <p:sp>
        <p:nvSpPr>
          <p:cNvPr id="1203" name="Google Shape;1203;p198"/>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The Broad Impact of AI on Work</a:t>
            </a:r>
            <a:endParaRPr/>
          </a:p>
        </p:txBody>
      </p:sp>
      <p:pic>
        <p:nvPicPr>
          <p:cNvPr id="1204" name="Google Shape;1204;p198"/>
          <p:cNvPicPr preferRelativeResize="0"/>
          <p:nvPr>
            <p:ph idx="2" type="pic"/>
          </p:nvPr>
        </p:nvPicPr>
        <p:blipFill rotWithShape="1">
          <a:blip r:embed="rId4">
            <a:alphaModFix/>
          </a:blip>
          <a:srcRect b="22195" l="0" r="0" t="22190"/>
          <a:stretch/>
        </p:blipFill>
        <p:spPr>
          <a:xfrm>
            <a:off x="457200" y="1161450"/>
            <a:ext cx="6117300" cy="33191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99"/>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The Broad Impact of AI on Work</a:t>
            </a:r>
            <a:endParaRPr/>
          </a:p>
        </p:txBody>
      </p:sp>
      <p:sp>
        <p:nvSpPr>
          <p:cNvPr id="1210" name="Google Shape;1210;p199"/>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Manufacturing</a:t>
            </a:r>
            <a:endParaRPr/>
          </a:p>
        </p:txBody>
      </p:sp>
      <p:pic>
        <p:nvPicPr>
          <p:cNvPr id="1211" name="Google Shape;1211;p199"/>
          <p:cNvPicPr preferRelativeResize="0"/>
          <p:nvPr>
            <p:ph idx="2" type="pic"/>
          </p:nvPr>
        </p:nvPicPr>
        <p:blipFill rotWithShape="1">
          <a:blip r:embed="rId3">
            <a:alphaModFix/>
          </a:blip>
          <a:srcRect b="22906" l="0" r="0" t="22901"/>
          <a:stretch/>
        </p:blipFill>
        <p:spPr>
          <a:xfrm>
            <a:off x="2569475" y="1161600"/>
            <a:ext cx="6117301" cy="33192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0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The Broad Impact of AI on Work</a:t>
            </a:r>
            <a:endParaRPr/>
          </a:p>
        </p:txBody>
      </p:sp>
      <p:sp>
        <p:nvSpPr>
          <p:cNvPr id="1217" name="Google Shape;1217;p200"/>
          <p:cNvSpPr txBox="1"/>
          <p:nvPr>
            <p:ph type="title"/>
          </p:nvPr>
        </p:nvSpPr>
        <p:spPr>
          <a:xfrm>
            <a:off x="466125" y="1161300"/>
            <a:ext cx="3996300" cy="331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0"/>
              <a:t>   </a:t>
            </a:r>
            <a:r>
              <a:rPr lang="en" sz="25000"/>
              <a:t>?</a:t>
            </a:r>
            <a:endParaRPr sz="25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201"/>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Intersection of AI and DevOps - Culture and Support</a:t>
            </a:r>
            <a:endParaRPr/>
          </a:p>
        </p:txBody>
      </p:sp>
      <p:sp>
        <p:nvSpPr>
          <p:cNvPr id="1223" name="Google Shape;1223;p201"/>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Self Service</a:t>
            </a:r>
            <a:br>
              <a:rPr lang="en"/>
            </a:br>
            <a:br>
              <a:rPr lang="en"/>
            </a:br>
            <a:endParaRPr/>
          </a:p>
        </p:txBody>
      </p:sp>
      <p:pic>
        <p:nvPicPr>
          <p:cNvPr id="1224" name="Google Shape;1224;p201"/>
          <p:cNvPicPr preferRelativeResize="0"/>
          <p:nvPr>
            <p:ph idx="2" type="pic"/>
          </p:nvPr>
        </p:nvPicPr>
        <p:blipFill rotWithShape="1">
          <a:blip r:embed="rId3">
            <a:alphaModFix/>
          </a:blip>
          <a:srcRect b="22426" l="0" r="0" t="22431"/>
          <a:stretch/>
        </p:blipFill>
        <p:spPr>
          <a:xfrm>
            <a:off x="457200" y="1161300"/>
            <a:ext cx="6117301" cy="3319499"/>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name="8th Light">
  <a:themeElements>
    <a:clrScheme name="Simple Light">
      <a:dk1>
        <a:srgbClr val="FFFFFF"/>
      </a:dk1>
      <a:lt1>
        <a:srgbClr val="000000"/>
      </a:lt1>
      <a:dk2>
        <a:srgbClr val="808080"/>
      </a:dk2>
      <a:lt2>
        <a:srgbClr val="F5F5F5"/>
      </a:lt2>
      <a:accent1>
        <a:srgbClr val="0071CE"/>
      </a:accent1>
      <a:accent2>
        <a:srgbClr val="F32735"/>
      </a:accent2>
      <a:accent3>
        <a:srgbClr val="FFD100"/>
      </a:accent3>
      <a:accent4>
        <a:srgbClr val="FF8300"/>
      </a:accent4>
      <a:accent5>
        <a:srgbClr val="93D500"/>
      </a:accent5>
      <a:accent6>
        <a:srgbClr val="A81B8D"/>
      </a:accent6>
      <a:hlink>
        <a:srgbClr val="0071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8th Light">
  <a:themeElements>
    <a:clrScheme name="Simple Light">
      <a:dk1>
        <a:srgbClr val="FFFFFF"/>
      </a:dk1>
      <a:lt1>
        <a:srgbClr val="000000"/>
      </a:lt1>
      <a:dk2>
        <a:srgbClr val="808080"/>
      </a:dk2>
      <a:lt2>
        <a:srgbClr val="F5F5F5"/>
      </a:lt2>
      <a:accent1>
        <a:srgbClr val="0071CE"/>
      </a:accent1>
      <a:accent2>
        <a:srgbClr val="F32735"/>
      </a:accent2>
      <a:accent3>
        <a:srgbClr val="FFD100"/>
      </a:accent3>
      <a:accent4>
        <a:srgbClr val="FF8300"/>
      </a:accent4>
      <a:accent5>
        <a:srgbClr val="93D500"/>
      </a:accent5>
      <a:accent6>
        <a:srgbClr val="A81B8D"/>
      </a:accent6>
      <a:hlink>
        <a:srgbClr val="0071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